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416" r:id="rId2"/>
    <p:sldId id="446" r:id="rId3"/>
    <p:sldId id="340" r:id="rId4"/>
    <p:sldId id="341" r:id="rId5"/>
    <p:sldId id="386" r:id="rId6"/>
    <p:sldId id="477" r:id="rId7"/>
    <p:sldId id="418" r:id="rId8"/>
    <p:sldId id="447" r:id="rId9"/>
    <p:sldId id="448" r:id="rId10"/>
    <p:sldId id="449" r:id="rId11"/>
    <p:sldId id="475" r:id="rId12"/>
    <p:sldId id="465" r:id="rId13"/>
    <p:sldId id="478" r:id="rId14"/>
    <p:sldId id="466" r:id="rId15"/>
    <p:sldId id="467" r:id="rId16"/>
    <p:sldId id="479" r:id="rId17"/>
    <p:sldId id="468" r:id="rId18"/>
    <p:sldId id="480" r:id="rId19"/>
    <p:sldId id="469" r:id="rId20"/>
    <p:sldId id="470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6E3C0-2357-4874-B635-FE9AA0E7224C}" v="3" dt="2024-10-19T13:35:55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6305" autoAdjust="0"/>
  </p:normalViewPr>
  <p:slideViewPr>
    <p:cSldViewPr>
      <p:cViewPr>
        <p:scale>
          <a:sx n="68" d="100"/>
          <a:sy n="68" d="100"/>
        </p:scale>
        <p:origin x="32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29B6E3C0-2357-4874-B635-FE9AA0E7224C}"/>
    <pc:docChg chg="custSel modSld">
      <pc:chgData name="Kafentzis Georgios" userId="0fad1e94-8729-4dd9-a94a-3efaf92f008a" providerId="ADAL" clId="{29B6E3C0-2357-4874-B635-FE9AA0E7224C}" dt="2024-10-19T13:35:55.844" v="7" actId="403"/>
      <pc:docMkLst>
        <pc:docMk/>
      </pc:docMkLst>
      <pc:sldChg chg="modSp mod">
        <pc:chgData name="Kafentzis Georgios" userId="0fad1e94-8729-4dd9-a94a-3efaf92f008a" providerId="ADAL" clId="{29B6E3C0-2357-4874-B635-FE9AA0E7224C}" dt="2024-10-19T13:34:23.427" v="5" actId="20577"/>
        <pc:sldMkLst>
          <pc:docMk/>
          <pc:sldMk cId="3425937536" sldId="481"/>
        </pc:sldMkLst>
        <pc:spChg chg="mod">
          <ac:chgData name="Kafentzis Georgios" userId="0fad1e94-8729-4dd9-a94a-3efaf92f008a" providerId="ADAL" clId="{29B6E3C0-2357-4874-B635-FE9AA0E7224C}" dt="2024-10-19T13:34:23.427" v="5" actId="20577"/>
          <ac:spMkLst>
            <pc:docMk/>
            <pc:sldMk cId="3425937536" sldId="481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29B6E3C0-2357-4874-B635-FE9AA0E7224C}" dt="2024-10-19T13:35:55.844" v="7" actId="403"/>
        <pc:sldMkLst>
          <pc:docMk/>
          <pc:sldMk cId="390487405" sldId="482"/>
        </pc:sldMkLst>
        <pc:spChg chg="mod">
          <ac:chgData name="Kafentzis Georgios" userId="0fad1e94-8729-4dd9-a94a-3efaf92f008a" providerId="ADAL" clId="{29B6E3C0-2357-4874-B635-FE9AA0E7224C}" dt="2024-10-19T13:35:55.844" v="7" actId="403"/>
          <ac:spMkLst>
            <pc:docMk/>
            <pc:sldMk cId="390487405" sldId="482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29B6E3C0-2357-4874-B635-FE9AA0E7224C}" dt="2024-10-19T13:35:42.382" v="6" actId="403"/>
        <pc:sldMkLst>
          <pc:docMk/>
          <pc:sldMk cId="1615710537" sldId="483"/>
        </pc:sldMkLst>
        <pc:spChg chg="mod">
          <ac:chgData name="Kafentzis Georgios" userId="0fad1e94-8729-4dd9-a94a-3efaf92f008a" providerId="ADAL" clId="{29B6E3C0-2357-4874-B635-FE9AA0E7224C}" dt="2024-10-19T13:35:42.382" v="6" actId="403"/>
          <ac:spMkLst>
            <pc:docMk/>
            <pc:sldMk cId="1615710537" sldId="483"/>
            <ac:spMk id="3" creationId="{00000000-0000-0000-0000-000000000000}"/>
          </ac:spMkLst>
        </pc:spChg>
      </pc:sldChg>
    </pc:docChg>
  </pc:docChgLst>
  <pc:docChgLst>
    <pc:chgData name="Kafentzis Georgios" userId="0fad1e94-8729-4dd9-a94a-3efaf92f008a" providerId="ADAL" clId="{38BA0D26-FA2D-4E00-B769-E5D79066613D}"/>
    <pc:docChg chg="undo redo custSel addSld delSld modSld">
      <pc:chgData name="Kafentzis Georgios" userId="0fad1e94-8729-4dd9-a94a-3efaf92f008a" providerId="ADAL" clId="{38BA0D26-FA2D-4E00-B769-E5D79066613D}" dt="2023-11-01T00:15:22.213" v="1702" actId="20577"/>
      <pc:docMkLst>
        <pc:docMk/>
      </pc:docMkLst>
      <pc:sldChg chg="modSp mod modAnim">
        <pc:chgData name="Kafentzis Georgios" userId="0fad1e94-8729-4dd9-a94a-3efaf92f008a" providerId="ADAL" clId="{38BA0D26-FA2D-4E00-B769-E5D79066613D}" dt="2023-10-31T23:42:42.348" v="1582" actId="20577"/>
        <pc:sldMkLst>
          <pc:docMk/>
          <pc:sldMk cId="123677353" sldId="386"/>
        </pc:sldMkLst>
        <pc:spChg chg="mod">
          <ac:chgData name="Kafentzis Georgios" userId="0fad1e94-8729-4dd9-a94a-3efaf92f008a" providerId="ADAL" clId="{38BA0D26-FA2D-4E00-B769-E5D79066613D}" dt="2023-10-31T23:42:42.348" v="1582" actId="20577"/>
          <ac:spMkLst>
            <pc:docMk/>
            <pc:sldMk cId="123677353" sldId="386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8BA0D26-FA2D-4E00-B769-E5D79066613D}" dt="2023-10-31T23:17:02.106" v="1105"/>
        <pc:sldMkLst>
          <pc:docMk/>
          <pc:sldMk cId="3319863760" sldId="418"/>
        </pc:sldMkLst>
        <pc:spChg chg="mod">
          <ac:chgData name="Kafentzis Georgios" userId="0fad1e94-8729-4dd9-a94a-3efaf92f008a" providerId="ADAL" clId="{38BA0D26-FA2D-4E00-B769-E5D79066613D}" dt="2023-10-31T23:11:00.632" v="1077" actId="113"/>
          <ac:spMkLst>
            <pc:docMk/>
            <pc:sldMk cId="3319863760" sldId="418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1-01T00:06:07.006" v="1622" actId="20577"/>
        <pc:sldMkLst>
          <pc:docMk/>
          <pc:sldMk cId="4040747877" sldId="447"/>
        </pc:sldMkLst>
        <pc:spChg chg="mod">
          <ac:chgData name="Kafentzis Georgios" userId="0fad1e94-8729-4dd9-a94a-3efaf92f008a" providerId="ADAL" clId="{38BA0D26-FA2D-4E00-B769-E5D79066613D}" dt="2023-11-01T00:06:07.006" v="1622" actId="20577"/>
          <ac:spMkLst>
            <pc:docMk/>
            <pc:sldMk cId="4040747877" sldId="447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38BA0D26-FA2D-4E00-B769-E5D79066613D}" dt="2023-11-01T00:06:26.128" v="1623" actId="1076"/>
        <pc:sldMkLst>
          <pc:docMk/>
          <pc:sldMk cId="3846742260" sldId="449"/>
        </pc:sldMkLst>
        <pc:cxnChg chg="mod">
          <ac:chgData name="Kafentzis Georgios" userId="0fad1e94-8729-4dd9-a94a-3efaf92f008a" providerId="ADAL" clId="{38BA0D26-FA2D-4E00-B769-E5D79066613D}" dt="2023-11-01T00:06:26.128" v="1623" actId="1076"/>
          <ac:cxnSpMkLst>
            <pc:docMk/>
            <pc:sldMk cId="3846742260" sldId="449"/>
            <ac:cxnSpMk id="7" creationId="{00000000-0000-0000-0000-000000000000}"/>
          </ac:cxnSpMkLst>
        </pc:cxnChg>
      </pc:sldChg>
      <pc:sldChg chg="modAnim">
        <pc:chgData name="Kafentzis Georgios" userId="0fad1e94-8729-4dd9-a94a-3efaf92f008a" providerId="ADAL" clId="{38BA0D26-FA2D-4E00-B769-E5D79066613D}" dt="2023-10-31T23:36:56.139" v="1569"/>
        <pc:sldMkLst>
          <pc:docMk/>
          <pc:sldMk cId="2861633124" sldId="450"/>
        </pc:sldMkLst>
      </pc:sldChg>
      <pc:sldChg chg="modSp">
        <pc:chgData name="Kafentzis Georgios" userId="0fad1e94-8729-4dd9-a94a-3efaf92f008a" providerId="ADAL" clId="{38BA0D26-FA2D-4E00-B769-E5D79066613D}" dt="2023-10-31T23:41:17.997" v="1570" actId="115"/>
        <pc:sldMkLst>
          <pc:docMk/>
          <pc:sldMk cId="1645410149" sldId="451"/>
        </pc:sldMkLst>
        <pc:spChg chg="mod">
          <ac:chgData name="Kafentzis Georgios" userId="0fad1e94-8729-4dd9-a94a-3efaf92f008a" providerId="ADAL" clId="{38BA0D26-FA2D-4E00-B769-E5D79066613D}" dt="2023-10-31T23:41:17.997" v="1570" actId="115"/>
          <ac:spMkLst>
            <pc:docMk/>
            <pc:sldMk cId="1645410149" sldId="451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38BA0D26-FA2D-4E00-B769-E5D79066613D}" dt="2023-10-31T22:10:03.826" v="702"/>
        <pc:sldMkLst>
          <pc:docMk/>
          <pc:sldMk cId="1180436963" sldId="455"/>
        </pc:sldMkLst>
      </pc:sldChg>
      <pc:sldChg chg="modSp mod modAnim">
        <pc:chgData name="Kafentzis Georgios" userId="0fad1e94-8729-4dd9-a94a-3efaf92f008a" providerId="ADAL" clId="{38BA0D26-FA2D-4E00-B769-E5D79066613D}" dt="2023-11-01T00:06:59.132" v="1635" actId="113"/>
        <pc:sldMkLst>
          <pc:docMk/>
          <pc:sldMk cId="3696297931" sldId="465"/>
        </pc:sldMkLst>
        <pc:spChg chg="mod">
          <ac:chgData name="Kafentzis Georgios" userId="0fad1e94-8729-4dd9-a94a-3efaf92f008a" providerId="ADAL" clId="{38BA0D26-FA2D-4E00-B769-E5D79066613D}" dt="2023-10-31T23:17:04.045" v="1107" actId="403"/>
          <ac:spMkLst>
            <pc:docMk/>
            <pc:sldMk cId="3696297931" sldId="465"/>
            <ac:spMk id="3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18:22.625" v="1111" actId="114"/>
          <ac:spMkLst>
            <pc:docMk/>
            <pc:sldMk cId="3696297931" sldId="465"/>
            <ac:spMk id="4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1-01T00:06:59.132" v="1635" actId="113"/>
          <ac:spMkLst>
            <pc:docMk/>
            <pc:sldMk cId="3696297931" sldId="465"/>
            <ac:spMk id="6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18:22.131" v="1110" actId="114"/>
          <ac:spMkLst>
            <pc:docMk/>
            <pc:sldMk cId="3696297931" sldId="465"/>
            <ac:spMk id="8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0-31T23:20:59.794" v="1195" actId="20577"/>
        <pc:sldMkLst>
          <pc:docMk/>
          <pc:sldMk cId="2898253219" sldId="466"/>
        </pc:sldMkLst>
        <pc:spChg chg="mod">
          <ac:chgData name="Kafentzis Georgios" userId="0fad1e94-8729-4dd9-a94a-3efaf92f008a" providerId="ADAL" clId="{38BA0D26-FA2D-4E00-B769-E5D79066613D}" dt="2023-10-31T23:20:59.794" v="1195" actId="20577"/>
          <ac:spMkLst>
            <pc:docMk/>
            <pc:sldMk cId="2898253219" sldId="466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8BA0D26-FA2D-4E00-B769-E5D79066613D}" dt="2023-10-31T23:22:15.439" v="1217" actId="1036"/>
        <pc:sldMkLst>
          <pc:docMk/>
          <pc:sldMk cId="1689605734" sldId="467"/>
        </pc:sldMkLst>
        <pc:spChg chg="mod">
          <ac:chgData name="Kafentzis Georgios" userId="0fad1e94-8729-4dd9-a94a-3efaf92f008a" providerId="ADAL" clId="{38BA0D26-FA2D-4E00-B769-E5D79066613D}" dt="2023-10-31T23:22:08.198" v="1210" actId="20577"/>
          <ac:spMkLst>
            <pc:docMk/>
            <pc:sldMk cId="1689605734" sldId="467"/>
            <ac:spMk id="3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22:15.439" v="1217" actId="1036"/>
          <ac:spMkLst>
            <pc:docMk/>
            <pc:sldMk cId="1689605734" sldId="467"/>
            <ac:spMk id="5" creationId="{00000000-0000-0000-0000-000000000000}"/>
          </ac:spMkLst>
        </pc:spChg>
      </pc:sldChg>
      <pc:sldChg chg="modSp modAnim">
        <pc:chgData name="Kafentzis Georgios" userId="0fad1e94-8729-4dd9-a94a-3efaf92f008a" providerId="ADAL" clId="{38BA0D26-FA2D-4E00-B769-E5D79066613D}" dt="2023-10-31T23:26:02.632" v="1410" actId="113"/>
        <pc:sldMkLst>
          <pc:docMk/>
          <pc:sldMk cId="672083056" sldId="468"/>
        </pc:sldMkLst>
        <pc:spChg chg="mod">
          <ac:chgData name="Kafentzis Georgios" userId="0fad1e94-8729-4dd9-a94a-3efaf92f008a" providerId="ADAL" clId="{38BA0D26-FA2D-4E00-B769-E5D79066613D}" dt="2023-10-31T23:26:02.632" v="1410" actId="113"/>
          <ac:spMkLst>
            <pc:docMk/>
            <pc:sldMk cId="672083056" sldId="468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1-01T00:13:19.293" v="1687" actId="313"/>
        <pc:sldMkLst>
          <pc:docMk/>
          <pc:sldMk cId="764845580" sldId="469"/>
        </pc:sldMkLst>
        <pc:spChg chg="mod">
          <ac:chgData name="Kafentzis Georgios" userId="0fad1e94-8729-4dd9-a94a-3efaf92f008a" providerId="ADAL" clId="{38BA0D26-FA2D-4E00-B769-E5D79066613D}" dt="2023-11-01T00:13:19.293" v="1687" actId="313"/>
          <ac:spMkLst>
            <pc:docMk/>
            <pc:sldMk cId="764845580" sldId="469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0-31T23:30:43.623" v="1538" actId="20577"/>
        <pc:sldMkLst>
          <pc:docMk/>
          <pc:sldMk cId="2762972405" sldId="470"/>
        </pc:sldMkLst>
        <pc:spChg chg="mod">
          <ac:chgData name="Kafentzis Georgios" userId="0fad1e94-8729-4dd9-a94a-3efaf92f008a" providerId="ADAL" clId="{38BA0D26-FA2D-4E00-B769-E5D79066613D}" dt="2023-10-31T23:30:43.623" v="1538" actId="20577"/>
          <ac:spMkLst>
            <pc:docMk/>
            <pc:sldMk cId="2762972405" sldId="470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38BA0D26-FA2D-4E00-B769-E5D79066613D}" dt="2023-11-01T00:15:22.213" v="1702" actId="20577"/>
        <pc:sldMkLst>
          <pc:docMk/>
          <pc:sldMk cId="3394147949" sldId="471"/>
        </pc:sldMkLst>
        <pc:spChg chg="mod">
          <ac:chgData name="Kafentzis Georgios" userId="0fad1e94-8729-4dd9-a94a-3efaf92f008a" providerId="ADAL" clId="{38BA0D26-FA2D-4E00-B769-E5D79066613D}" dt="2023-11-01T00:15:22.213" v="1702" actId="20577"/>
          <ac:spMkLst>
            <pc:docMk/>
            <pc:sldMk cId="3394147949" sldId="471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38BA0D26-FA2D-4E00-B769-E5D79066613D}" dt="2023-10-31T23:34:47.568" v="1568" actId="113"/>
        <pc:sldMkLst>
          <pc:docMk/>
          <pc:sldMk cId="2130343659" sldId="472"/>
        </pc:sldMkLst>
        <pc:spChg chg="mod">
          <ac:chgData name="Kafentzis Georgios" userId="0fad1e94-8729-4dd9-a94a-3efaf92f008a" providerId="ADAL" clId="{38BA0D26-FA2D-4E00-B769-E5D79066613D}" dt="2023-10-31T23:34:47.568" v="1568" actId="113"/>
          <ac:spMkLst>
            <pc:docMk/>
            <pc:sldMk cId="2130343659" sldId="472"/>
            <ac:spMk id="3" creationId="{00000000-0000-0000-0000-000000000000}"/>
          </ac:spMkLst>
        </pc:spChg>
      </pc:sldChg>
      <pc:sldChg chg="addSp modSp add mod modAnim">
        <pc:chgData name="Kafentzis Georgios" userId="0fad1e94-8729-4dd9-a94a-3efaf92f008a" providerId="ADAL" clId="{38BA0D26-FA2D-4E00-B769-E5D79066613D}" dt="2023-10-31T22:09:16.190" v="701" actId="20577"/>
        <pc:sldMkLst>
          <pc:docMk/>
          <pc:sldMk cId="936463894" sldId="476"/>
        </pc:sldMkLst>
        <pc:spChg chg="mod">
          <ac:chgData name="Kafentzis Georgios" userId="0fad1e94-8729-4dd9-a94a-3efaf92f008a" providerId="ADAL" clId="{38BA0D26-FA2D-4E00-B769-E5D79066613D}" dt="2023-10-31T22:09:16.190" v="701" actId="20577"/>
          <ac:spMkLst>
            <pc:docMk/>
            <pc:sldMk cId="936463894" sldId="476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8BA0D26-FA2D-4E00-B769-E5D79066613D}" dt="2023-10-31T22:08:32.493" v="690" actId="1076"/>
          <ac:spMkLst>
            <pc:docMk/>
            <pc:sldMk cId="936463894" sldId="476"/>
            <ac:spMk id="4" creationId="{33186147-2274-1EB7-36FC-4D6414693260}"/>
          </ac:spMkLst>
        </pc:spChg>
        <pc:spChg chg="mod ord">
          <ac:chgData name="Kafentzis Georgios" userId="0fad1e94-8729-4dd9-a94a-3efaf92f008a" providerId="ADAL" clId="{38BA0D26-FA2D-4E00-B769-E5D79066613D}" dt="2023-10-31T22:03:57.862" v="566" actId="1076"/>
          <ac:spMkLst>
            <pc:docMk/>
            <pc:sldMk cId="936463894" sldId="476"/>
            <ac:spMk id="5" creationId="{00000000-0000-0000-0000-000000000000}"/>
          </ac:spMkLst>
        </pc:spChg>
      </pc:sldChg>
      <pc:sldChg chg="add">
        <pc:chgData name="Kafentzis Georgios" userId="0fad1e94-8729-4dd9-a94a-3efaf92f008a" providerId="ADAL" clId="{38BA0D26-FA2D-4E00-B769-E5D79066613D}" dt="2023-10-31T22:20:25.885" v="809" actId="2890"/>
        <pc:sldMkLst>
          <pc:docMk/>
          <pc:sldMk cId="2758022598" sldId="477"/>
        </pc:sldMkLst>
      </pc:sldChg>
      <pc:sldChg chg="modSp add mod modAnim">
        <pc:chgData name="Kafentzis Georgios" userId="0fad1e94-8729-4dd9-a94a-3efaf92f008a" providerId="ADAL" clId="{38BA0D26-FA2D-4E00-B769-E5D79066613D}" dt="2023-11-01T00:09:57.727" v="1660" actId="14100"/>
        <pc:sldMkLst>
          <pc:docMk/>
          <pc:sldMk cId="1515615476" sldId="478"/>
        </pc:sldMkLst>
        <pc:spChg chg="mod">
          <ac:chgData name="Kafentzis Georgios" userId="0fad1e94-8729-4dd9-a94a-3efaf92f008a" providerId="ADAL" clId="{38BA0D26-FA2D-4E00-B769-E5D79066613D}" dt="2023-11-01T00:09:57.727" v="1660" actId="14100"/>
          <ac:spMkLst>
            <pc:docMk/>
            <pc:sldMk cId="1515615476" sldId="478"/>
            <ac:spMk id="6" creationId="{00000000-0000-0000-0000-000000000000}"/>
          </ac:spMkLst>
        </pc:spChg>
      </pc:sldChg>
      <pc:sldChg chg="add del">
        <pc:chgData name="Kafentzis Georgios" userId="0fad1e94-8729-4dd9-a94a-3efaf92f008a" providerId="ADAL" clId="{38BA0D26-FA2D-4E00-B769-E5D79066613D}" dt="2023-10-31T23:19:36.807" v="1113" actId="2890"/>
        <pc:sldMkLst>
          <pc:docMk/>
          <pc:sldMk cId="3562235293" sldId="478"/>
        </pc:sldMkLst>
      </pc:sldChg>
      <pc:sldChg chg="addSp delSp modSp add mod delAnim modAnim">
        <pc:chgData name="Kafentzis Georgios" userId="0fad1e94-8729-4dd9-a94a-3efaf92f008a" providerId="ADAL" clId="{38BA0D26-FA2D-4E00-B769-E5D79066613D}" dt="2023-10-31T23:29:23.660" v="1505" actId="14100"/>
        <pc:sldMkLst>
          <pc:docMk/>
          <pc:sldMk cId="3426780516" sldId="479"/>
        </pc:sldMkLst>
        <pc:spChg chg="mod">
          <ac:chgData name="Kafentzis Georgios" userId="0fad1e94-8729-4dd9-a94a-3efaf92f008a" providerId="ADAL" clId="{38BA0D26-FA2D-4E00-B769-E5D79066613D}" dt="2023-10-31T23:28:59.472" v="1496" actId="21"/>
          <ac:spMkLst>
            <pc:docMk/>
            <pc:sldMk cId="3426780516" sldId="479"/>
            <ac:spMk id="3" creationId="{00000000-0000-0000-0000-000000000000}"/>
          </ac:spMkLst>
        </pc:spChg>
        <pc:spChg chg="add mod ord">
          <ac:chgData name="Kafentzis Georgios" userId="0fad1e94-8729-4dd9-a94a-3efaf92f008a" providerId="ADAL" clId="{38BA0D26-FA2D-4E00-B769-E5D79066613D}" dt="2023-10-31T23:29:23.660" v="1505" actId="14100"/>
          <ac:spMkLst>
            <pc:docMk/>
            <pc:sldMk cId="3426780516" sldId="479"/>
            <ac:spMk id="4" creationId="{5C1D91F2-AA40-D56E-6148-058AFF39E076}"/>
          </ac:spMkLst>
        </pc:spChg>
        <pc:spChg chg="del">
          <ac:chgData name="Kafentzis Georgios" userId="0fad1e94-8729-4dd9-a94a-3efaf92f008a" providerId="ADAL" clId="{38BA0D26-FA2D-4E00-B769-E5D79066613D}" dt="2023-10-31T23:22:31.874" v="1220" actId="478"/>
          <ac:spMkLst>
            <pc:docMk/>
            <pc:sldMk cId="3426780516" sldId="479"/>
            <ac:spMk id="5" creationId="{00000000-0000-0000-0000-000000000000}"/>
          </ac:spMkLst>
        </pc:spChg>
        <pc:spChg chg="mod">
          <ac:chgData name="Kafentzis Georgios" userId="0fad1e94-8729-4dd9-a94a-3efaf92f008a" providerId="ADAL" clId="{38BA0D26-FA2D-4E00-B769-E5D79066613D}" dt="2023-10-31T23:29:13.090" v="1499" actId="207"/>
          <ac:spMkLst>
            <pc:docMk/>
            <pc:sldMk cId="3426780516" sldId="479"/>
            <ac:spMk id="9" creationId="{00000000-0000-0000-0000-000000000000}"/>
          </ac:spMkLst>
        </pc:spChg>
      </pc:sldChg>
      <pc:sldChg chg="addSp modSp add mod modAnim">
        <pc:chgData name="Kafentzis Georgios" userId="0fad1e94-8729-4dd9-a94a-3efaf92f008a" providerId="ADAL" clId="{38BA0D26-FA2D-4E00-B769-E5D79066613D}" dt="2023-10-31T23:29:41.972" v="1522" actId="113"/>
        <pc:sldMkLst>
          <pc:docMk/>
          <pc:sldMk cId="3490232039" sldId="480"/>
        </pc:sldMkLst>
        <pc:spChg chg="mod">
          <ac:chgData name="Kafentzis Georgios" userId="0fad1e94-8729-4dd9-a94a-3efaf92f008a" providerId="ADAL" clId="{38BA0D26-FA2D-4E00-B769-E5D79066613D}" dt="2023-10-31T23:29:41.972" v="1522" actId="113"/>
          <ac:spMkLst>
            <pc:docMk/>
            <pc:sldMk cId="3490232039" sldId="480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38BA0D26-FA2D-4E00-B769-E5D79066613D}" dt="2023-10-31T23:28:42.619" v="1492" actId="1076"/>
          <ac:spMkLst>
            <pc:docMk/>
            <pc:sldMk cId="3490232039" sldId="480"/>
            <ac:spMk id="4" creationId="{60913DF7-8E6A-E61B-2B4C-42A09E1F3B0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08:38:12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14417 720 0,'0'-2'351'15,"-1"4"-109"-15,-3 13-55 0,-7 17-58 16,-4 5-25-16,-5 17-46 15,-3 1-19-15,3 2-24 16,4-4-3-16,4-16-1 16,5-10-1-16,7-20 6 15,6-7 3-15,10-20 0 16,5-10 2-16,1-15-7 16,-1-5-1-16,-5 0-4 15,-4 0 0 1,-1 5 3-16,-4 4 3 0,0 17-2 15,-4 12-2-15,2 22-1 16,4 14-4-16,0 18 4 16,4 4 2-16,4 8-6 15,0 1-4-15,4-7 1 16,2-1 19-16,-1-14-119 16,1-12-69-1</inkml:trace>
  <inkml:trace contextRef="#ctx0" brushRef="#br0" timeOffset="126.44">1935 14631 824 0,'8'-1'348'0,"13"0"-183"16,10-3-53-16,20 4-48 15,4 1-20-15,-2 5-140 16</inkml:trace>
  <inkml:trace contextRef="#ctx0" brushRef="#br0" timeOffset="449.39">2050 14298 810 0,'-24'-11'438'0,"-31"-3"-42"0,-9 8-203 16,-5 24-97-16,1 18-33 15,8 24-62-15,9 16-20 16,20 14-13-16,15 6 2 16,31 8 7-16,9-6 6 0,29-12 0 15,22-15 7 1,27-44 10-16,14-17 3 16,5-36 46-16,-17-19 27 0,-25-28 38 15,-24-17 22 1,-42-10-2-16,-18-4-18 0,-43-5-42 15,-3 9-27 1,-7 22-42-16,5 12-13 16,23 37-52-16,6 12-75 0</inkml:trace>
  <inkml:trace contextRef="#ctx0" brushRef="#br0" timeOffset="1421.3599">4654 14126 525 0,'2'-3'300'0,"-2"-3"-37"16,-4 4-78-16,3 2-81 15,0 0-41-15,-11 5-49 16,-36 53-6-16,25-22 8 16,1 3 3-16,5 0 1 15,4-5 0-15,10-10-4 16,-1-8 14-16,2-13 56 16,3-4 10-16,2-16 14 15,4-3-11-15,8-14-51 16,-6-8-8-16,4 3-15 15,0-2-7-15,1 11-8 16,2 4-4-16,1 7-3 0,-1 4-3 16,-3 5-9-1,-2 6-7-15,0 8-5 16,-3 9 2-16,1 9 7 16,2 3 8-16,2 12 4 0,3 0 2 15,1 7-1 1,-2-1 1-16,-5-9-6 0,-1-4-42 15,-1-10-148-15,-1-9-188 16</inkml:trace>
  <inkml:trace contextRef="#ctx0" brushRef="#br0" timeOffset="1592.8799">4537 14240 827 0,'4'-2'427'0,"5"-2"-135"0,18 4-81 16,8 0-19-16,12 5-54 16,4 0-37-16,-9 0-42 15,-5 2-68-15</inkml:trace>
  <inkml:trace contextRef="#ctx0" brushRef="#br0" timeOffset="2967.15">11312 17231 680 0,'3'-4'305'0,"1"0"-142"15,-3 4-19-15,-1 0-26 16,0 1-13-16,4 29-32 15,11 55-1-15,-6-26-23 16,-2 5-10-16,-5-12 0 0,-2-10-33 16,-6-16-154-16,-5-13-184 15</inkml:trace>
  <inkml:trace contextRef="#ctx0" brushRef="#br0" timeOffset="3238.7399">11253 17148 763 0,'17'-8'387'0,"9"-5"-118"16,11 8-113 0,3 4-27-16,2 5-55 0,1 3-23 15,-18 4-29-15,-8 5-2 16,-23 4-1-16,-7 1 0 16,-8-4-1-1,1-6-2-15,16-5-13 16,8-5-3-16,22-3-7 0,7 0-3 15,11 2 6 1,3 7 0-16,-12 9 3 0,-12 6 15 16,-32 11 21-16,-20 5 6 15,-27 8 3-15,-7-5-12 0,-2-13-23 16,10-7-51 0,22-20-223-16</inkml:trace>
  <inkml:trace contextRef="#ctx0" brushRef="#br0" timeOffset="3641.79">11477 16963 886 0,'-34'-1'394'15,"-24"-2"-192"-15,-12 14-102 16,-3 12-26-16,-3 15-44 0,1 13-21 16,14 19-11-16,14 12-2 15,24 22 16 1,11 2 4-16,27 1 2 16,18-4 2-16,37-16-15 15,14-7 1-15,22-29 4 0,4-19 2 16,13-55 5-16,-2-24 1 15,-14-35 58 1,-13-17 34-16,-51-22 52 0,-16-7 22 16,-42-3-44-16,-21 12-25 15,-23 30-50-15,-15 15-22 16,-13 29-24-16,-1 13-17 16,9 19-168-16,11 13-498 0</inkml:trace>
  <inkml:trace contextRef="#ctx0" brushRef="#br0" timeOffset="4689.07">14897 13166 423 0,'6'-6'268'16,"7"-3"0"-16,-5 3-23 0,-10 12-33 15,-5 8-19-15,-16 16-46 16,-4 5-26-16,1 11-58 0,-3-1-23 16,12-7-25-16,4-5-5 15,7-17-4-15,5-6 1 16,7-12 4-1,3-10 0-15,8-15 2 16,7-11-2-16,3-10-8 16,5-3 0-16,1-2 0 15,0 2 0-15,-6 7 1 16,-7 7-2-16,-7 20-2 16,-6 10 2-16,-5 20 2 15,1 11 2-15,4 21 2 16,3 9-2-16,8 16-3 15,1 3-1-15,10-10 1 16,-1-6-25-16,1-26-133 16,-1-10-95-16</inkml:trace>
  <inkml:trace contextRef="#ctx0" brushRef="#br0" timeOffset="4847.68">14859 13193 906 0,'12'2'437'0,"10"0"-199"0,22 8-91 16,9 1-28-16,6 1-74 16,-5 0-15-16,-7-8-114 15,-9-2-123-15</inkml:trace>
  <inkml:trace contextRef="#ctx0" brushRef="#br0" timeOffset="5113.68">15031 12796 1154 0,'-31'-5'469'16,"-41"0"-293"-16,-7 14-42 16,4 26-67-16,5 17-24 15,20 24-39-15,8 11-4 16,22 18-6-16,11 8 0 0,22 5 1 16,15-6 2-1,36-27 3-15,23-23 1 16,36-36 9-16,7-18 1 15,-8-34 43 1,-11-22 15-16,-35-39 42 16,-21-18 22-16,-49-18-23 0,-29-2-10 15,-43 18-47-15,-11 17-24 0,-8 32-30 16,3 19-36 0,13 33-474-16</inkml:trace>
  <inkml:trace contextRef="#ctx0" brushRef="#br0" timeOffset="6801.32">23112 15104 778 0,'0'-1'370'15,"0"1"-122"-15,-4 20-113 16,-1 17-32-16,-5 24-30 16,1 8-22-16,0 8-33 0,2-7-4 15,6-18-2-15,1-15 4 16,0-28-45-16,-2-14-44 15,-2-28-54-15,-3-13-13 16,0-19 41-16,3-4 42 16,3 1 48-16,2 7 7 0,8 19 2 15,6 11 10-15,5 17 34 16,6 11 17-16,6 3 34 16,3 6-2-16,2 10-20 15,-7-3-12-15,-14 2-29 16,-8 1-6-16,-20-4-6 15,-6 5-1-15,-3-6-7 16,4 1-7-16,20-4-6 16,14-1-3-16,19 4 1 15,8 2 3-15,-5 6 0 16,-4 4 1-16,-14 3 2 16,-13-1 8-16,-17-1 14 15,-16-4 3-15,-20-6 4 16,-10-5-4-16,2-10-34 15,7-6-56-15,22-7-191 0,15 1-241 16</inkml:trace>
  <inkml:trace contextRef="#ctx0" brushRef="#br0" timeOffset="7115.11">23337 14925 1038 0,'-31'-6'405'0,"-42"2"-272"16,-7 11-49-16,-8 29-39 16,6 13-18-16,9 17-30 15,3 9-5-15,13 11-4 16,11 9 1-16,39 5 12 16,30-4 10-16,40-9 16 15,24-8 5-15,34-20-4 16,7-10-3-16,15-32 39 15,-7-20 34-15,-24-39 57 16,-13-17 28-16,-39-30 8 16,-21-24-22-16,-54-17-36 15,-20 1-21-15,-41 20-62 16,-10 22-17-16,6 32-62 0,-5 9-88 16</inkml:trace>
  <inkml:trace contextRef="#ctx0" brushRef="#br0" timeOffset="10014.3499">20446 15896 226 0,'2'-3'181'0,"-2"1"8"15,-2 0-71-15,2 1-31 0,0 0-51 16,0 1-9 0,0 0 14-16,0 0 16 15,0-2 40-15,0 1 15 16,0 1 5-16,0 0-6 15,0 0-16-15,0 0-9 16,-1 8-17-16,-3 17-8 16,-15 37-27-16,10-27-8 15,0 2-14-15,3-2 2 16,3-10-3-16,-1-3-5 16,3-10 0-16,1-4-2 15,6-10-74-15,-1-7-94 0</inkml:trace>
  <inkml:trace contextRef="#ctx0" brushRef="#br0" timeOffset="10583.23">20420 15903 727 0,'0'-3'348'15,"2"-2"-144"-15,-1-1-57 16,-1 5-74-1,0 0-24-15,4-2-9 0,12-3 0 16,34-3 5 0,-27 13-2-16,3 5-11 0,0 4-1 15,-12-2 3-15,-4 3 3 16,-14-1 5-16,-8 3-3 16,-13-2-8-16,0 1-7 15,-4-6-11-15,5-2-2 16,6-4-3-16,4-3-4 0,10-2-7 15,5-3-3-15,7 1-1 16,3 3 0-16,4 5 5 16,2 1 1-16,0 5 1 15,5 2 0-15,-7 0 3 16,-2 3 1-16,-8 4 3 16,-7-1 2-16,-3 4 0 15,-9-5 0-15,-2-2-1 16,-5-4 1-16,-4-9 4 15,0-2 0-15,0-11 2 16,2-1-3-16,5-1-7 16,5 4-2-16,7 6-13 0,5 4-23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1:18:39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1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2">18410 3702 1421 0,'-6'0'560'0,"-11"9"-387"0,6 13-72 15,12 25-66-15,9 13-15 16,15 23-13-16,2 6 0 15,8 10 0-15,-4 3 0 16,-11-18 2-16,-3-13-3 16,-9-29-95-16,-7-17-69 0,-5-20-149 15,-8-9-146-15</inkml:trace>
  <inkml:trace contextRef="#ctx0" brushRef="#br0" timeOffset="3">18185 4230 669 0,'-17'-20'383'0,"-8"-18"-31"16,13 6-111-16,23 9-86 15,15-1-20-15,34 2-26 16,21 2 2-16,20 4 4 16,6 9-22-16,-9 7-34 15,-15 4-4-15,-11 6 222 16</inkml:trace>
  <inkml:trace contextRef="#ctx0" brushRef="#br0" timeOffset="4">18283 8736 773 0,'-2'0'349'0,"-1"3"-175"15,2 16-89-15,5 10-28 0,6 15-28 16,1 6-1-1,8 1-8-15,-3-1-2 16,1-5-2-16,-3-7-2 16,-5-9-3-16,-2-5-67 0</inkml:trace>
  <inkml:trace contextRef="#ctx0" brushRef="#br0" timeOffset="5">18504 8754 671 0,'0'-1'447'0,"0"-3"2"0,-1 17-265 16,-4 12-58-16,1 17-73 0,2 7-10 15,-1 5-15 1,3-3-9-16,1-4-137 0</inkml:trace>
  <inkml:trace contextRef="#ctx0" brushRef="#br0" timeOffset="6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7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08:49:2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398.1437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617.8242">18410 3702 1421 0,'-6'0'560'0,"-11"9"-387"0,6 13-72 15,12 25-66-15,9 13-15 16,15 23-13-16,2 6 0 15,8 10 0-15,-4 3 0 16,-11-18 2-16,-3-13-3 16,-9-29-95-16,-7-17-69 0,-5-20-149 15,-8-9-146-15</inkml:trace>
  <inkml:trace contextRef="#ctx0" brushRef="#br0" timeOffset="743.5612">18185 4230 669 0,'-17'-20'383'0,"-8"-18"-31"16,13 6-111-16,23 9-86 15,15-1-20-15,34 2-26 16,21 2 2-16,20 4 4 16,6 9-22-16,-9 7-34 15,-15 4-4-15,-11 6 222 16</inkml:trace>
  <inkml:trace contextRef="#ctx0" brushRef="#br0" timeOffset="21868.7742">18283 8736 773 0,'-2'0'349'0,"-1"3"-175"15,2 16-89-15,5 10-28 0,6 15-28 16,1 6-1-1,8 1-8-15,-3-1-2 16,1-5-2-16,-3-7-2 16,-5-9-3-16,-2-5-67 0</inkml:trace>
  <inkml:trace contextRef="#ctx0" brushRef="#br0" timeOffset="22022.189">18504 8754 671 0,'0'-1'447'0,"0"-3"2"0,-1 17-265 16,-4 12-58-16,1 17-73 0,2 7-10 15,-1 5-15 1,3-3-9-16,1-4-137 0</inkml:trace>
  <inkml:trace contextRef="#ctx0" brushRef="#br0" timeOffset="22641.3277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23123.1924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23654.858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1:18:4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1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2">18410 3702 1421 0,'-6'0'560'0,"-11"9"-387"0,6 13-72 15,12 25-66-15,9 13-15 16,15 23-13-16,2 6 0 15,8 10 0-15,-4 3 0 16,-11-18 2-16,-3-13-3 16,-9-29-95-16,-7-17-69 0,-5-20-149 15,-8-9-146-15</inkml:trace>
  <inkml:trace contextRef="#ctx0" brushRef="#br0" timeOffset="3">18185 4230 669 0,'-17'-20'383'0,"-8"-18"-31"16,13 6-111-16,23 9-86 15,15-1-20-15,34 2-26 16,21 2 2-16,20 4 4 16,6 9-22-16,-9 7-34 15,-15 4-4-15,-11 6 222 16</inkml:trace>
  <inkml:trace contextRef="#ctx0" brushRef="#br0" timeOffset="4">18283 8736 773 0,'-2'0'349'0,"-1"3"-175"15,2 16-89-15,5 10-28 0,6 15-28 16,1 6-1-1,8 1-8-15,-3-1-2 16,1-5-2-16,-3-7-2 16,-5-9-3-16,-2-5-67 0</inkml:trace>
  <inkml:trace contextRef="#ctx0" brushRef="#br0" timeOffset="5">18504 8754 671 0,'0'-1'447'0,"0"-3"2"0,-1 17-265 16,-4 12-58-16,1 17-73 0,2 7-10 15,-1 5-15 1,3-3-9-16,1-4-137 0</inkml:trace>
  <inkml:trace contextRef="#ctx0" brushRef="#br0" timeOffset="6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7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1:18:45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1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2">18410 3702 1421 0,'-6'0'560'0,"-11"9"-387"0,6 13-72 15,12 25-66-15,9 13-15 16,15 23-13-16,2 6 0 15,8 10 0-15,-4 3 0 16,-11-18 2-16,-3-13-3 16,-9-29-95-16,-7-17-69 0,-5-20-149 15,-8-9-146-15</inkml:trace>
  <inkml:trace contextRef="#ctx0" brushRef="#br0" timeOffset="3">18185 4230 669 0,'-17'-20'383'0,"-8"-18"-31"16,13 6-111-16,23 9-86 15,15-1-20-15,34 2-26 16,21 2 2-16,20 4 4 16,6 9-22-16,-9 7-34 15,-15 4-4-15,-11 6 222 16</inkml:trace>
  <inkml:trace contextRef="#ctx0" brushRef="#br0" timeOffset="4">18283 8736 773 0,'-2'0'349'0,"-1"3"-175"15,2 16-89-15,5 10-28 0,6 15-28 16,1 6-1-1,8 1-8-15,-3-1-2 16,1-5-2-16,-3-7-2 16,-5-9-3-16,-2-5-67 0</inkml:trace>
  <inkml:trace contextRef="#ctx0" brushRef="#br0" timeOffset="5">18504 8754 671 0,'0'-1'447'0,"0"-3"2"0,-1 17-265 16,-4 12-58-16,1 17-73 0,2 7-10 15,-1 5-15 1,3-3-9-16,1-4-137 0</inkml:trace>
  <inkml:trace contextRef="#ctx0" brushRef="#br0" timeOffset="6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7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1:18:47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1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2">18410 3702 1421 0,'-6'0'560'0,"-11"9"-387"0,6 13-72 15,12 25-66-15,9 13-15 16,15 23-13-16,2 6 0 15,8 10 0-15,-4 3 0 16,-11-18 2-16,-3-13-3 16,-9-29-95-16,-7-17-69 0,-5-20-149 15,-8-9-146-15</inkml:trace>
  <inkml:trace contextRef="#ctx0" brushRef="#br0" timeOffset="3">18185 4230 669 0,'-17'-20'383'0,"-8"-18"-31"16,13 6-111-16,23 9-86 15,15-1-20-15,34 2-26 16,21 2 2-16,20 4 4 16,6 9-22-16,-9 7-34 15,-15 4-4-15,-11 6 222 16</inkml:trace>
  <inkml:trace contextRef="#ctx0" brushRef="#br0" timeOffset="4">18283 8736 773 0,'-2'0'349'0,"-1"3"-175"15,2 16-89-15,5 10-28 0,6 15-28 16,1 6-1-1,8 1-8-15,-3-1-2 16,1-5-2-16,-3-7-2 16,-5-9-3-16,-2-5-67 0</inkml:trace>
  <inkml:trace contextRef="#ctx0" brushRef="#br0" timeOffset="5">18504 8754 671 0,'0'-1'447'0,"0"-3"2"0,-1 17-265 16,-4 12-58-16,1 17-73 0,2 7-10 15,-1 5-15 1,3-3-9-16,1-4-137 0</inkml:trace>
  <inkml:trace contextRef="#ctx0" brushRef="#br0" timeOffset="6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7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08:20:02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13843 15210 788 0,'6'-3'446'0,"-1"1"-221"0,3 4-138 16,5-2 69-16,7 11-63 16,0 3-17-16,6 9-22 15,-1 3-9-15,2 7-11 16,-1-2-6-16,-2-2-6 16,1-2-35-16,-6-5-142 15</inkml:trace>
  <inkml:trace contextRef="#ctx0" brushRef="#br0" timeOffset="271.3606">14148 15207 908 0,'-12'9'502'0,"-7"2"-252"0,1 1-151 16,-16 12 60-16,0 2-35 0,-4 5-49 15,0 2-20-15,3-2-60 16,5 0-70-1</inkml:trace>
  <inkml:trace contextRef="#ctx0" brushRef="#br0" timeOffset="1147.4219">11791 16100 748 0,'-5'7'362'0,"2"2"-222"15,0 0-101-15,-1 7 36 16,1 4-33-16,6 0-34 16,2 0-7-16,9-5-1 15,4-3 0-15,1-10 9 0,3-2 15 16,-2-9 24-16,-2-5 12 16,-4-3 21-16,-2-2 6 15,-8 2 3-15,-2 2-5 16,-3 8-11-16,-2 6-12 15,2 11-23-15,1 9-12 16,0 11-21-16,2 4-5 16,0 10-4-16,-1 2 3 15,-1 2 10-15,-3-2 5 0,-7-8 29 16,-5-4 14-16,-8-12 11 16,-2-8 2-16,1-11 0 15,-1-1-4-15,1-10-73 16,2-4-272-16</inkml:trace>
  <inkml:trace contextRef="#ctx0" brushRef="#br0" timeOffset="62213.8582">12058 14252 232 0,'-8'-6'147'0,"-9"-4"23"16,1-1 3-16,2 3 10 15,-1 1 4-15,2 4 2 16,2 2-3-16,1-2-10 16,4 3-15-16,2 0-39 15,3 1-26-15,1-1-45 16,0 0-13-16,9 4-22 16,21 3-6-16,81 49 0 15,-35-23-1-15,8 5 0 16,2 0-1-16,0 0 0 0,-1-1-1 15,-10-9 0-15,-10-3 1 16,-20-7 0-16,-10-4 0 16,-14-5 1-16,-7-1-1 15,-12-3-30-15,-2-5-56 0,-14-10-228 16</inkml:trace>
  <inkml:trace contextRef="#ctx0" brushRef="#br0" timeOffset="62724.9661">11927 14207 630 0,'-1'0'346'15,"1"3"-85"-15,3 8-111 16,4 5-36-16,2 7-35 0,-2 1-9 16,-1 3-10-16,-2-3-5 15,-4-8 1-15,-1-5-2 16,-3-8-7-16,-4-7-5 16,-2-7-16-16,-2-3-3 0,-1-9-3 15,3-3 0 1,-2-7-3-16,3 2-3 0,2 1-4 15,-1 3 1-15,6 12 4 16,-1 4 2-16,7 11 10 0,4 3 4 16,15 10-2-16,8 1-1 15,17-7-11-15,9-4-5 16,-2-19-7-16,1-8 9 16</inkml:trace>
  <inkml:trace contextRef="#ctx0" brushRef="#br0" timeOffset="64568.4312">11485 13333 656 0,'-7'0'410'0,"-2"0"4"16,-8 16-281-16,-1 12-47 0,0 19-52 15,-2 7-11-15,3 8-9 16,1-2-4-16,6-8-4 15,3-4 0-15,6-18-1 16,2-9-5 0,4-15-107-16,4-9-102 15</inkml:trace>
  <inkml:trace contextRef="#ctx0" brushRef="#br0" timeOffset="64708.2176">11394 13349 587 0,'4'-3'315'0,"13"-4"-46"16,7 3-124-16,28 2-70 16,14 1-18-16,3 2-28 0,0 4-8 15,-15 7-386 1</inkml:trace>
  <inkml:trace contextRef="#ctx0" brushRef="#br0" timeOffset="64908.267">11388 13557 903 0,'19'-5'400'0,"8"-2"-217"16,28 4-100-16,8 3-20 0,2 5-50 0,-5 6-101 31</inkml:trace>
  <inkml:trace contextRef="#ctx0" brushRef="#br0" timeOffset="65364.1015">11792 13744 431 0,'-8'-2'256'15,"-6"-2"-12"-15,-4 0-42 0,-3-4-47 16,2 2-17-16,-4-1-38 16,5 4-23-16,4 3-43 15,0 2-20-15,11 10-27 16,3 0-5-16,9 8 5 15,8 5 4-15,5 2 10 16,3 2 5-16,-5-3 11 16,-10-3 14-16,-10-5 52 15,-4-3 26-15,-11-6 22 16,-5-3-8-16,-9-11-45 16,-1-5-30-16,7-10-70 0,7-4-94 15</inkml:trace>
  <inkml:trace contextRef="#ctx0" brushRef="#br0" timeOffset="65985.2905">11417 13122 788 0,'-3'-2'402'16,"-4"-3"-163"-16,11 3-112 15,9 2-42-15,18 0-64 16,14 4-3-16,21 2 4 16,3 3-1-16,-9 2-4 0,-9-4-1 15,-19-3-6-15,-8 0-2 16,-5-5-63-16,-7-6-31 16,-7-7-12-16,-5-7 1 0,-8-1 70 15,4 5 31 1,1 4 17-16,4 7 0 15,11 6 13-15,3 2 7 16,5 8 13-16,2 3 7 0,-9 5 0 0,-7 7 9 16,-17 2 34-1,-13-3 4-15,-6 1-14 16,-2-3-21-16,4-5-57 16,11 1-116-16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1:04:51.8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16164 6013 478 0,'12'-24'239'15,"15"-27"-57"-15,-1 8-42 16,-5 14-19-16,-5 5 1 0,-10 17-1 16,-8 7-10-1,-12 19-24-15,-10 8-11 0,-11 18-26 16,-3 8-5-16,-8 19-8 0,-3 6-8 16,-5-6-11-1,3-6-4-15,15-27-2 16,11-11-3-16,23-24 0 15,9-10 0-15,21-30-2 0,7-22 2 16,17-32-1 0,2-7 0-16,5-1 10 0,2 10 5 0,-4 24 9 31,-6 10 4-31,-19 30 0 16,-15 17-2-16,-25 31 1 15,-9 16-3-15,-17 14-8 16,-4 5-3-16,-4 9-11 15,5 7-2-15,1 6-3 16,7-5-1-16,8-19 1 0,5-17 1 16,14-33-4-16,7-16 0 15,11-40-2-15,6-18-1 16,16-19 1-16,1-3 0 16,16 3 0-16,6 4 1 15,5 1 2-15,-4 6 0 16,-18 25 3-16,-14 16 5 0,-33 46 7 15,-17 22 0-15,-30 30 1 16,-8 9-6-16,-10 5-5 16,0-1-2-16,8 12-2 15,0-2 1-15,8-5 0 16,5-15 1-16,14-38 3 16,11-21 0-16,27-36-3 15,13-26-3-15,23-29-3 16,11-7-2-16,8-9 1 15,11 2 0-15,17-12 0 16,10 1 2-16,-7 20 1 0,-14 18 1 16,-39 52 1-1,-28 20 0-15,-33 49-1 16,-17 24 0-16,-33 26 0 16,-1 4 0-16,-8 1-1 0,3 0 0 15,18-1 2-15,1-5-1 16,24-30 1-16,13-24 0 15,23-56-3-15,17-32-1 0,21-54-2 16,12-14-2-16,30-18 2 16,16-13-1-16,18 9 3 15,0 0 0-15,-17 24 2 16,-20 27 3 0,-39 43-1-16,-21 26-1 0,-43 45-1 15,-17 21-1-15,-27 54 1 16,-13 17 0-16,-14 13 2 15,-3 6-1-15,3-11-1 16,16-10 1-16,27-27 1 16,10-18 2-16,28-54 0 15,4-26-1-15,18-52-4 16,14-24-1-16,15-30-3 0,12-1 1 16,24-6 2-1,10-4 0-15,9 5 0 16,-4 1 2-16,-27 30 2 15,-18 26 0-15,-28 39 0 0,-13 22-1 16,-30 45-2-16,-15 28 0 16,-32 42 0-16,-8 4 1 0,-2 10 0 15,4-3 1-15,17-14 0 16,5-8 0-16,19-38 2 16,11-25 0-16,23-49-4 15,13-23-1-15,23-49-4 16,8-21-1-16,13-15 3 15,14-4 0-15,23-16 0 16,17-3 1 0,10-9 1-16,-2 0 0 0,-20 29 2 15,-17 14 2-15,-25 35 1 16,-15 17-1-16,-22 35-1 16,-10 19 0-16,-21 30-2 15,-13 20 1-15,-14 29 0 16,-6 6 0-16,1 11 0 15,3 2 1-15,6-8 1 16,1-14 0-16,17-32-2 16,9-26-2-16,22-47-2 0,10-27-3 15,18-29-1-15,3-13 2 16,8-7 2-16,9-3 2 16,3-4 0-16,4 2 2 15,-3 20 1-15,-9 17 0 16,-27 34 5-16,-15 19-3 15,-31 34-1-15,-13 19-1 16,-22 40-3-16,-7 16 1 16,-1 14 1-16,-1-1 0 0,7-9 1 15,5-8 0 1,11-23 1 0,12-13-1-16,22-50-1 0,14-24-2 0,22-41-2 15,12-15 0-15,12-16-1 16,3-12 0-16,8-7 2 15,-1-1 0-15,8 12 2 16,-3 16 2 0,-25 28 2-16,-9 18 2 15,-33 41-1-15,-17 21 0 0,-18 28-1 16,-11 16 0 0,-10 21-3-16,0-1 1 15,12 10-1-15,3-11 1 0,15-26 0 0,10-14-1 16,12-36-2-16,12-15-1 15,13-34-3 1,9-20 1-16,16-36 1 16,8-8-1-16,17-2 3 15,7-3-1-15,1 11 1 16,-4 1 0-16,-22 17 4 16,-13 19 1-16,-25 34-1 15,-9 21-1-15,-18 38-3 16,-16 19-1-16,-32 36-1 15,-11 14 2-15,-14 17 2 16,2 4 1-16,24-14 0 16,9-18-1-16,32-42-2 15,12-25 0-15,15-42-2 0,11-17-2 16,14-37 2-16,7-11 0 16,11-8 2-16,7 1 0 15,6 8 0-15,1-1 1 16,-6 1 0-16,-7 7 0 15,-22 28 3-15,-14 14-1 16,-13 32 0-16,-8 17-1 16,-11 23 0-16,-5 7-1 0,-11 21 1 15,-9-3-1-15,-5-1 2 16,2-4-1-16,8-23 1 16,14-9 0-16,15-21-2 15,8-8-1-15,15-24-4 16,4-10 0-16,17-18 0 15,3-6 1-15,10-7 2 16,-2-5 1-16,-2 2 0 16,1 6 0-16,-3 10 1 15,-3 4 0-15,-9 19 1 16,-8 9 0-16,-20 20 1 16,-9 15-1-16,-21 26 0 0,-8 10 1 15,-10 26-2-15,-3 5 1 16,6-2 0-16,-1-1 0 15,10-27 1-15,5-15 0 16,11-18-1-16,9-9 0 16,8-20-2-16,5-4 0 15,15-20-3-15,3-9 0 16,14-18 0-16,2-10 1 0,3-4 0 16,5-1 1-1,-2 9 1-15,-3 11 1 16,-10 18 2-16,-13 11 0 0,-18 28-1 15,-9 13-2-15,-16 26 0 16,-7 11 0-16,-8 7 0 16,-2 7 2-16,8 2-1 15,0-6 1-15,7-9 0 16,3-11-1-16,9-24 0 16,11-12-1-16,7-24-1 15,14-16-2-15,7-25-1 16,6-8 1-16,11-5 1 0,4 0-1 15,7 6 2-15,2 5 1 16,-8 12 1-16,-7 9 3 16,-25 25 0-16,-8 15-1 15,-20 19-3-15,-9 13 0 16,-10 16 0-16,-4 8-1 16,-3 2 1-16,5 3 1 15,3-9-1-15,4-5 2 16,12-7-1-16,1-12 1 15,14-16-1-15,1-12-1 0,5-26-1 16,7-8 0 0,5-10-1-16,5 1 2 15,1 3 0-15,0-1 0 0,-2 8 1 16,-5 0 1-16,-3 10 1 16,-7 7 1-16,-6 11 0 15,-1 7-4 1,-5 15-2-16,-7 6-3 0,-8 11 0 15,-4 7 4-15,-3 0 1 0,0-2 1 16,6-8 0-16,5-9-1 16,12-11 2-16,2-2-1 15,7-15 1-15,1-10 0 16,6-10-2 0,2-9 0-16,5-1 0 0,4-1 1 15,0-1 0-15,1 2 0 16,-1 6 2-1,-4 5 0-15,-8 14 2 0,-4 5 1 16,-6 8-1-16,-1 3-1 16,0 0-1-16,0-3-2 0,0 0 17 31,0 0-80-31</inkml:trace>
  <inkml:trace contextRef="#ctx0" brushRef="#br0" timeOffset="2020.64">17684 3721 995 0,'-2'3'367'0,"-5"-1"-273"15,6-2-2-15,1-1 11 16,0 0 12-16,3-5-5 16,21-25-10-16,51-67-23 15,-20 31-17-15,7-1-22 16,1 5-4-16,-13 8-8 16,-14 6-2-16,-19 20 2 15,-10 11 5-15,-11 28 1 16,-4 16-3-16,-23 22-6 0,-12 9-9 15,-16 10-5-15,-7 2 0 16,4 4-2-16,9-6 0 16,18-16 1-16,10-11 1 15,17-31 4-15,6-9-1 16,13-27-4-16,7-17-2 16,18-17-5-16,7-4 0 15,8 2 0-15,8 2 2 16,-3 8-2-16,-3 2 1 0,-18 10 2 15,-9 10 1-15,-21 22 4 16,-6 16 0-16,-9 25 1 16,-7 14 0-16,-18 7-3 15,-5 5-2-15,-10 2-1 16,-4 1 0-16,10 3 0 16,5-14 1-16,15-17-2 15,8-16 1-15,20-24-1 16,10-13-2-16,14-23-1 15,9-12 0-15,14-8 0 16,5-3 0-16,1 2-1 16,1-3 1-16,-13 9 0 15,-6 10 2-15,-18 25 0 16,-11 19 1-16,-21 26-1 16,-6 18 0-16,-12 23 0 15,-8 4-1-15,-10 5 1 0,-9 3-1 16,-3 1 2-1,5-2 1-15,14-17 0 16,9-18 2-16,20-31-1 16,11-13 0-16,14-32-3 0,9-15-2 0,13-18 0 15,3-5 0-15,11 6 1 16,-5 1 0-16,-5 1 0 16,3 5 0-16,-14 9 1 15,-3 11 1-15,-10 27 0 16,-11 10 2-16,-10 18-2 15,-6 16 0-15,-7 16-1 16,-2 9-1-16,-5 5 1 16,2-2 0-16,-10-7 1 15,-2 1 0-15,1-5 0 16,-2-7 1-16,13-14 2 16,5-14-1-16,11-28-5 15,7-13-3-15,14-20-4 16,11-5 0-16,14-8 3 15,1-3 2-15,3-10 0 16,1 0 1-16,-3 4 0 0,1 8 1 16,-4 23 0-16,-12 10 2 15,-15 24-1-15,-8 12 1 16,-14 21 0-16,-9 11 0 16,-6 15 0-16,-5 6 0 15,3-3 0-15,6-6 1 16,9-17-1-16,9-14-1 0,5-18 0 15,5-7 0-15,3-20 0 16,3-7 0-16,0-8 1 16,-3-3-1-16,0 5 2 15,-5 6 1-15,-3 6 0 16,1 7 0-16,-4 6-2 16,2 4-1-1,2-1-2-15,0 3-3 0,6 8-3 16,0 1-1-16,8 8 0 15,2 2 2-15,4 3 3 16,1 2 2-16,-1 0 1 16,-2-1 1-16,-6-5 2 15,-3-1 0-15,-7-5 1 16,-3-1 4-16,-5-3 4 0,3 0 0 16,0-1-1-1,-5-1-3-15,-10-11-4 16,-30-38-1-16,33 29-2 15,3 1-1-15,4 6-1 16,4 3-2-16,2 9-5 16,1 4-4-16,7 6 0 15,5 5 0-15,7 2 5 0,5 1 3 16,2-3 3 0,1-4 1-16,-2 0 2 0,-5-7 0 15,-7 1 3 1,-6-2 1-16,-8-2 6 0,-4 0 0 15,-14-4 0-15,-5 0-2 16,-6-1-5-16,-2-1-2 16,2-2-1-16,2 0-2 15,9 3-1-15,7 3-2 16,7 5-4 0,4 0-2-16,7 5-2 0,3-3-1 15,7 4 4-15,4 6 3 0,2-2 3 16,0 0 2-1,-4-3 0-15,-3-2 1 16,-5-4 2-16,-4 4 2 16,-11-3 5-16,-1-2 1 15,-9-5 0-15,-5 0-1 16,-5-9-5-16,-1-1-1 0,4 0-2 16,1-5-2-16,11 8-2 15,3 2-2-15,5 6-5 16,2 6-2-16,6 3 1 15,4 0 0-15,5 6 4 16,0-2 4-16,1 3 1 16,2 0 1-16,-4-3 1 15,-1-5 1-15,-4-2 1 16,-1-4 2-16,-4-6 0 16,3 0 0-16,-4-5-1 15,1 0-1-15,-4 6-1 16,-2 1 8-16,-9 9-212 0</inkml:trace>
  <inkml:trace contextRef="#ctx0" brushRef="#br0" timeOffset="3113.2399">18366 2750 514 0,'-7'0'291'0,"-7"0"-25"0,1-2-51 16,8 0-54-16,2 1-20 16,4-2-50-1,-1 3-23-15,0 0-27 0,0 0-12 16,6 1-7-16,10 4 1 15,33 22 4 1,-30-11 5-16,2-2 3 16,-5-3 1-16,-2-4-1 0,-3-4 3 15,-7-6 8-15,-2-1 3 16,-4-5 0-16,-10-1-6 16,-6-2-15-16,-6 0-4 0,-11-1-9 15,-2 0-5-15,5 9-6 16,4 2-3-1,14 2-5-15,6 4-4 0,8 1-5 16,7 3 0-16,9 4 1 16,4 1 4-16,10 0 5 15,-1-1 2-15,1-4 2 16,2 1 1-16,-11-2 2 16,-5 0 1-16,-11-5 5 0,-5 0 2 15,-5-3 6 1,4 0 1-16,0 0-2 15,-28-7-2-15,-35-12-6 16,26 8-3-16,11 1-6 0,6 3-1 0,13 4-8 16,3 4-3-16,12 4-3 31,6 4 0-31,6 6 5 0,7-1 4 16,0-1 5-16,1 0 1 15,-1-4 2 1,-3-1 0-16,-3-2 4 0,-8-5 2 15,-7 0 6-15,-5-2 3 16,-9-2 4-16,-1 0-1 16,-18-4-4-16,0-1-2 15,-4 0-7-15,3-2-1 16,10 2-5-16,7 3-2 16,7 3-6-16,5 1-3 15,6 5-2-15,3 2 1 16,9 2 5-16,-1 0 2 15,0 0 4-15,1 1 0 16,-1 1 1-16,0-2 1 16,-8-3 2-16,1 0 1 0,-9-3 4 15,-1-1 2-15,-2-5 1 16,0 4 0-16,1 0-3 16,-14-5-2-16,-33-14-2 15,28 10-1-15,6 5-3 16,2 0-1-16,5 5-5 15,3-2-3-15,7 0-109 16,-3 1-117-16</inkml:trace>
  <inkml:trace contextRef="#ctx0" brushRef="#br0" timeOffset="4506.83">18819 2352 247 0,'-14'9'231'0,"-8"10"31"15,0-2-20-15,2-2-20 0,11 1-55 16,1-6-28-16,6-7-43 16,4-3-17-16,6-19-24 15,7-4-11-15,12-15-18 16,7-8-5-16,12-7-11 16,5-2-3-16,-4-1 1 15,-2 6 1-15,-11 8 9 16,-9 6 5-16,-11 20 26 15,-7 9 2-15,-16 16-7 16,-10 9-6-16,-13 13-27 0,-15 8-4 16,-8 9-2-16,-1 2 1 15,8-5 3-15,8-8 0 16,21-19 1-16,7-7-1 16,13-20-1-16,10-9-2 15,8-14 0-15,8-5-2 16,12-6-1-16,-1-3 1 15,4 6 0-15,-8 6 2 16,-10 14 1-16,-3 9 2 0,-19 11 8 16,0 11 2-16,-16 12-1 15,-12 7 0-15,-6 10-9 16,-8 0-3-16,1-4 0 16,5-2 2-16,9-17 1 15,6-3 2-15,14-14-2 16,7-5-1-16,11-11-5 15,5-12-1-15,11-6-1 16,1-2 1-16,3-2 0 16,0 9 0-16,-8 11 1 15,-4 2 2-15,-17 16 10 16,-4 2 3-16,-18 15 4 16,-10 11 0-16,-8 9-9 15,-3 3-3-15,2-1-4 0,4-2 0 16,6-7-1-16,8-3 0 15,10-9 1-15,0-6 2 16,9-12 5-16,0-6 1 16,5-11 1-16,5-5-3 15,5-7-6-15,4-5-1 16,6 1-3-16,1 1 1 16,0 6 0-16,-3 6 0 15,-7 7 1-15,-2 6-1 0,-6 2-1 16,-3 5-1-16,-5 11 3 15,-5-1 1 1,-9 12 0-16,-4 1 1 0,-9 1-1 16,0 4-1-16,1-7 1 15,4-5-1-15,10-8-1 16,6-7 0-16,12-10-3 16,10-11 0-16,12-11 0 15,6-7-1-15,8-1 1 16,0 2 0-16,-1 5 1 15,-9 3 0-15,-9 7 0 16,-7 7 0-16,-14 15 0 16,-3 8 0-16,-12 16 1 0,-8 9 1 15,-14 3-1-15,-2 6 1 16,-7 2-1-16,0-2 1 16,7-2 0-16,4-8 0 15,13-15 0-15,6-4 1 16,13-19-1-16,2-8-1 15,10-11-2-15,5-9 0 16,11-7-2-16,2-1 2 16,5 0 0-16,0 4 0 0,-4 9 3 15,-8 9-1 1,-15 11 0-16,-3 8 0 0,-18 10-1 16,-5 7 0-16,-7 14 0 15,-8 0 0-15,3 4 0 16,2-4 1-16,7-7 0 15,6-5 1-15,9-7 0 16,3-10 0-16,8-14-1 16,6-8-2-16,11-13 0 15,7-3-1-15,5 5 0 16,-2 2 1-16,-3 11 0 16,-4 8 0-16,-7 6 0 15,-6 5 1-15,-7 13 2 16,-7-2 0-16,-6 6 2 0,0 3-2 15,0-3-1-15,7 1-1 16,8-9-1 0,3-7-1-16,7-10-11 0,-3-8-57 15,1-1-165-15,-2-1-149 16</inkml:trace>
  <inkml:trace contextRef="#ctx0" brushRef="#br0" timeOffset="6503.92">18422 2652 555 0,'-9'-3'369'0,"-5"-2"4"16,4-2-155-1,2 2-27-15,5 3-64 0,0 2-32 0,6 12-51 16,5 3-19-16,8 4-15 15,5 6-3-15,2-4 0 16,0-1-1-16,-5 0-1 16,0-5 1-16,-5-4 0 15,-5-4 0-15,-1-5 18 16,-7-1 23-16,-12-4 7 16,-4-2 2-16,-12-5-16 15,-2-1-22-15,-2-1-4 16,7 1 0-16,6-2-1 15,9 3-3-15,11 5-8 16,3 1-1-16,11 4-3 16,4 0 0-16,4 0 2 15,4 4 0-15,-5 1 2 16,-6 2 3-16,-2 0 2 0,-5-4 2 16,0 2 5-16,-6-3-5 15,0-2 48-15,-4 0 4 16,-1-1-1-16,1 0 6 15,-18-2-50-15,-34-44-5 16,27 32-5-16,3 3-2 16,12 3-4-16,3 4-5 15,8 8-4-15,3 5-11 0,8 3-137 16,0 0-129 0</inkml:trace>
  <inkml:trace contextRef="#ctx0" brushRef="#br1" timeOffset="33305.1">19339 1442 137 0,'0'3'86'16,"0"1"-10"-16,0-2-30 15,-2-2 5-15,1 0 27 0,1 0 12 16,0 0 33-16,-1 0 1 16,0 0-28-16,0 0-9 15,0 0-41 1,-1 0-19-16,1 2-18 16,-2 8-5-16,-9 25-1 0,12-33 6 15,0-2 14-15,4-4 6 16,-4 3 23-16,0 0 8 15,0 0 7-15,0 0 4 16,0 0-10-16,0 0-7 16,0-1-15-16,3-7-7 15,10-6-13 1,30-33-4-16,-24 32-4 0,1-7-2 0,-1-3-3 31,3 2-2-31,-2-4-1 0,-3 2-1 0,0 0 1 16,-3 4 0-16,-6 3 1 15,2 3 0-15,-2 1-1 16,0 0 0-16,3 3-1 16,-3 0-1-1,-1 2 1-15,-3 3-1 16,-3 4 2-16,1 2 3 0,-4 3 10 0,1-2 2 16,0 0 3-1,-1 2-2-15,-7 18-8 16,-15 27-2-16,11-28-1 0,-1 1-1 15,-1 1 0 1,-8 2 0-16,5 2-2 16,-6-1-1-16,5-1-2 15,2-1-2-15,0-4 0 16,2 1 0-16,-1-6 0 0,6 2 0 16,2-5 14-16,1-5 10 15,6-3 8 1,0-5 1-16,5-5-10 15,2-1-5-15,-1-4 0 16,3-2 3-16,4-2-2 16,-1-3-3-16,9-4-10 0,-1-2-2 15,2-1-3 1,-4 1 0-16,-2 6 2 16,-3 4 0-16,-4 7 1 0,2 2 0 15,-5 2-1-15,-5-2 1 16,-1 4 1-16,0 3 1 0,0 0-1 15,-1 0 1-15,1 0-2 16,-3 11 0-16,-21 40 0 16,7-27 1-16,-3 4-1 15,-6 1-1-15,-2-2 1 16,2 0-2-16,3-9 0 16,7-2 0-16,5-5-2 15,3-4 0-15,4 0 0 16,2-6-1-16,4-1 0 15,0-1 1-15,-1 0 0 16,0-1 1-16,5-7 0 16,4-14-1-16,45-36 0 15,-25 24 1-15,4-7 1 16,-3-1 0-16,-3 7 2 16,-6 1-1-16,-9 12 1 15,1 3-1-15,-12 10 1 0,3 3 0 16,-5 2 3-16,1 4 2 15,1 4 0-15,-2-3 1 16,-1 0-3-16,1 3-1 16,-5 19-3-16,-14 33 0 15,-1-21-1-15,-6-1 1 16,-5 3-2-16,0 1 1 16,3-6-1-16,6-6 0 15,9-6-1-15,5-4 0 16,4-8 0-16,1-3 0 15,4-2 0-15,1-4 0 16,-1 1 2-16,0 0 2 0,0 0 1 16,1-5 0-16,19-17-2 15,35-35-1-15,-28 21-1 16,1-4 0-16,-1-2 0 16,-8 4 2-16,-1 10 1 15,-8 8 1-15,-5 17 7 16,-1 3 0-16,-7 8-1 0,-1 5 0 15,-5 7-6-15,-1 4-2 16,-2 8 1 0,-8 3-1-16,-8 3 0 15,-7 4 0-15,-2-8 0 0,5-4 0 16,7-7-1 0,7-4-1-16,6-7 1 15,3-4 0-15,4-4 3 16,1-6 2-16,6-4 2 0,0 0 2 15,5-5 0 1,2 3-2-16,5-4-2 0,0-2-3 16,8-5-2-16,1-6-2 0,7-5 1 15,-1-2-1 1,-3 0 2-16,-5 1 0 0,-10 7 2 16,1 6-1-16,-6 10 6 15,-3 8 0-15,-6 14 3 16,-10 6 1-16,-7 15-4 15,-4 6-1-15,-8 4-2 16,1 2-1-16,-2-8-2 16,3-6-1-16,9-3 0 15,0 0-1-15,7-6 1 16,2-3-1-16,7-14 2 16,2-6 1-16,7-12 2 0,5-7-1 15,3-4 0 1,4-3-2-16,2-1 1 15,2 2 1-15,3-2 1 16,-1 3 0-16,1 1-1 16,-1-2-1-16,1 1-3 15,0 0 1-15,-11 6 0 16,2 5 0-16,-6 10 1 16,-2 1-1-16,-8 3 1 15,0 3 2-15,0-4 0 0,-5 11-1 16,-29 44-1-16,15-25-2 15,5-12-13-15,1-4-29 16,8-9-63-16,4-5-35 16,3-9-28-16,5-4 23 15,1-5 59-15,3-1 34 0,3-2 40 16,1 1 5-16,6 2 3 16,-3 1 1-16,2 0 2 15,0 1 5-15,-7-4 21 16,0-1 11-16,-3 5 23 15,-7 1 10-15,0 5 6 16,-1 1 0-16,-3 5-10 16,-3 5-10-16,-3 6-20 15,-4 4-11-15,-7 4-12 16,1 0-4-16,-6-2-2 16,-1 1-1-16,3-3-3 15,4-3-1-15,11-5-2 16,5-1-3-16,4-4-2 0,4-1 1 15,-5 1 1 1,4 0 1-16,24-9 3 0,31-11-1 16,-33 11 2-16,0 2 0 15,-8 2-1-15,-1 1 1 16,-4 3 2-16,-5 2 3 16,-9 2 5-16,-9 5 2 15,-9 4 3 1,-5 5-2-16,-12 0 1 0,-4-1-1 15,-4-3-4-15,3-2-4 0,15-4-6 16,7 0-1-16,11-2-3 16,4-1-2-1,4-1-1-15,5-1 2 16,-5-1 4-16,0-1 2 0,14 0 4 16,34-8 1-16,-23-2-2 15,3-1 1-15,0 3-2 16,-1-1 0-16,-12 4 2 15,-4 3 4-15,-11 4 4 16,-7 3 2-16,-11 7 1 16,-7 6-4-16,-12 5-5 0,-2-2-1 15,2 1-3-15,5-2-2 16,9-1-1-16,4 0 0 16,11-8-1-1,5-2-2-15,3-5-2 0,4-3 0 16,9-3 2-16,4-6 0 15,11-5 3-15,5-2 0 16,6 1 1-16,2 0 0 16,-4 2 1-16,0 2 0 15,-13 2 2 1,-11 2 0-16,-10 4 6 0,-4 2 1 16,-9 4 1-1,-4 7 1-15,-17 4-5 0,-10 4-1 16,-12-4-2-16,4-5-1 0,3 3-2 15,8-1-1-15,18-1-2 16,2 5-2-16,13-8-4 0,5-4-1 16,5-3 2-1,5-5-1 1,8-7 6-16,5 2 1 0,10 0 1 16,2-1 2-16,8 5-1 15,1-3 0-15,-7-1 0 16,0 1 0-16,-10 1 0 15,-5-2-1-15,-4 1 2 16,-2 1 1-16,-14 2 5 16,-5 1 2-16,-11 6-1 15,-13 5 0-15,-7 6-4 16,-4 3-2-16,-9 1-2 16,7-3-1-16,3-2-2 15,8 0 0-15,12-3-2 16,6-2 0-16,5-3 1 15,1 3-2-15,5-4-1 0,0 1-1 16,0-3-1-16,0 0 1 16,19-1 1-16,44-10 2 15,-18 4 0-15,6-2 0 16,-7-1 2-16,-1 6 0 16,-8 1 0-16,-10 4 2 0,-3 0 0 15,-10 1 0 1,-10 3 4-16,-3-3 0 0,-7 4 1 15,-3-1-1-15,-2 0-2 16,2 0-3-16,3 2-1 16,-1 1-1-16,4 4-2 15,2 3 1-15,1 6 0 16,4-1 1-16,0-1 1 16,-1-4 0-16,0-6 0 15,1-1-1-15,-1-7 2 16,2-4 1-16,-2-6 1 15,1-5 1-15,-2-7-3 16,0 1 1-16,1-3-1 16,0 2-1-16,2 1 1 15,-2-1-1-15,1 8 0 16,-2 6 0-16,1 8 0 0,-5 7-1 16,4 11-1-16,0 0 0 15,0 13 2-15,8 3 0 16,-2 1 0-16,3 1 0 15,-2-8 1-15,1-4 0 16,-1-10 1-16,-1-6 0 16,1-7 11-16,-2-4 5 15,-4-10 2-15,3-6 1 0,-3-8-9 16,1-5-5-16,-2-5-1 16,-4 1 0-1,-4 1-1-15,-2 5-1 0,3 12-2 16,-1 6-2-16,4 14-1 15,1 7-1-15,-1 9-1 16,6 3 0-16,3 3 2 16,2 3 0-16,6-1 1 15,-5 0 0-15,0-3 1 16,-1-5 1-16,-5-8 0 16,1 0 0-16,-5-8 2 15,2 0-1-15,-2-4 1 16,1 1 0-16,0 0-1 15,0-1-3-15,-3-10 0 16,-5-30 0-16,9 34 0 0,1 1 1 16,-3 7 0-16,-3 0 0 15,-5 5 0-15,-2 2 0 16,-5 1 0-16,1 2 1 16,-6 2-1-16,1 0 0 15,-1 1-1-15,-4-1 1 16,-3 0-1-16,-1 1 0 15,-1 1 0-15,3 0 0 16,5 4 0-16,2-5 0 0,6-3-2 16,6-2 1-16,3-9-1 15,3 1-2-15,3-1 1 16,0 1-1-16,0-1 0 16,0 0 2-16,8 0 1 15,7-4 0-15,28-15 1 16,-30 13 1-16,-2 2 0 15,-3 1 1-15,-5 4 0 16,-3 0 1-16,-8 8-1 16,-1 7 0-16,-5-1-1 15,2 6 0-15,3-5 0 16,-2-3 0-16,6-2-1 16,1-4 0-16,3-2 0 15,3-4-1-15,3-9 0 16,-1-4 0-16,2-2 1 0,0 0 0 15,-1 4 0-15,1-2 1 16,0 4 0-16,-4 2 2 16,-4 7-1-16,-4 4 0 15,-7 10-1-15,0 3 0 16,-2 3 0-16,2 1-1 16,5-4 0-16,3-8 0 15,6-4-3-15,3-9 0 0,2-4-33 16,3 1-133-16</inkml:trace>
  <inkml:trace contextRef="#ctx0" brushRef="#br1" timeOffset="37310.81">20059 1196 581 0,'-5'-3'350'16,"1"1"-50"-16,-1 0-91 15,2 2-35-15,2 0-62 16,-1 0-29-16,1 0-37 15,-7 13-7-15,-14 35 8 16,13-30-1-16,7-4-6 16,-4-4-4-16,6-6-19 15,4-2 6-15,-1-5 11 0,-3 2 5 16,1-3-1-16,10-22-7 16,7-31-5-16,-10 34 8 15,-6 9 22-15,-2 5 6 16,-3 9-3-16,-7 1-11 15,-3 8-27-15,-1 4-8 16,1 2-8-16,5 3-1 16,1 4-3-16,3 1 0 0,3-1-1 15,-4-2 0-15,7-5-2 16,4-6 0 0,2-8 0-16,6-3 1 15,0-10 2-15,-2-3 3 0,1-15 2 16,-3 4 1-16,-4 2 4 15,1 0 2-15,-7 12 11 16,0 0 7-16,-2 7 2 16,-4 0-3-16,-5 7-10 15,0 5-9-15,-1 4-6 16,0 0-2-16,4 9-3 16,0 1 0-16,3 4 0 15,1 5 0-15,-1-9-1 16,6-4-2-16,5-8 1 15,1-4 0-15,6-5 2 16,-2-3 1-16,1-5 2 16,-1-3 1-16,-1-5 5 0,1-3 2 15,-3-5-1-15,-2-2 1 16,-3 4-1-16,-3 0 0 16,-7 4 4-16,-5 6 0 15,-7 5-1-15,2 6-2 16,-3 9-6-16,5 6-2 15,1 6-3-15,2 3-1 16,1 3-1-16,6-2 0 16,6-3-1-1,2-5-1-15,13-7 2 0,-1-4 1 16,5-9 1-16,3-3 1 16,0-11 3-16,-1-5 0 0,-4-1 1 15,-1-2 1-15,-7 7 1 16,-3-1 1-16,-7 2 3 15,-1 0 1-15,-12 6 1 16,-1 5-1-16,-4 4-2 16,-3 3-4-16,4 7-3 15,2 4-3-15,-1 8 0 16,9 2-2-16,-4 6 0 0,2-4 1 16,9-1-2-16,0-2 0 15,6-5-1-15,4-3 0 16,4-5 2-16,2-3 1 15,4-5 1-15,0-1 0 16,0-7 2-16,-1-1 0 16,-4-3 3-16,-4-4 1 15,-5 5 1-15,-4-1 1 16,-5 3-1-16,-5-2 1 0,-7-2-3 16,-5-1 0-16,-4 4-2 15,1 4-1 1,-1 10-2-16,-1 5-2 0,7 9-1 15,3 1 1-15,10 2-2 16,1-2 1-16,6-1 2 16,0-3-2-16,7-3 3 15,8-3-1-15,0-4-1 16,5-4 1-16,2-1 1 16,3-5 1-16,0-6-1 15,-5-2 2-15,-2-5 0 16,-6 1 3-16,-11 1 2 15,-3 2 1-15,-10-1 0 16,-5-1-2-16,-7 5-3 16,-2-2-1-16,3 12-2 15,0 4-1-15,1 11-3 0,2 5 1 16,4-1 0-16,0 5 0 16,10 1 0-16,-2-1-2 15,7 1 0-15,8-4 0 16,7-4 1-16,6-3 2 15,0-6 0-15,1-4 2 16,-2-6 0-16,2-5 2 16,-1-5 1-16,-5-2 0 15,-2-10 1-15,-7 2-3 0,-8-4 1 16,-2 2 1-16,-13 6-1 16,-4 3 4-16,-9 7-2 15,0 0-2-15,4 10-2 16,2 7-3-16,8 9-1 15,-1 5-1-15,8 6 1 16,-3-1 0-16,6 1 0 16,4 0 0-16,4-8 0 15,9-5 0-15,-1-9 1 16,4-3 1-16,2-6 2 16,-4-2 0-16,-1-2 1 15,-3-3 2-15,-6-2 1 16,0 2 2-16,-5 5-1 15,-4 5 0-15,0 4-4 16,-2 3-1-16,4 4 0 16,-2-1 0-16,3 2 0 0,-1 0 0 15,0-1-1-15,0-4 1 16,3 3 0-16,0-1 0 16,-3-3 1-16,2 5 0 15,-2-2-1-15,3 2 1 16,-4-1 0-16,2 3-1 15,-2-3 1-15,-1-1 0 0,6 0 6 16,-1-1 1-16,2-3 3 16,1 1-1-16,-4 0-3 15,1-5-2-15,0 0-1 16,0 0 0-16,0 0-1 16,-2 0 0-16,1 1-1 15,0 5-1-15,0 3 1 16,1 0-1-16,2 25 0 15,-4-31 1-15,0-1 1 16,-3 2-1-16,4-4 0 16,0 0 0-16,0 0-1 15,-1 0 1-15,1 2-1 16,-1 6 1-16,0-3 1 16,-1 1 0-16,1-1 0 15,0-1 1-15,-1-2 0 16,-1 4 1-16,0-5 1 15,-5 0-1-15,-31 28 2 0,26-31-1 16,2-3-1-16,7 5-1 16,-2-1-1-16,1 1-1 15,0 0 0-15,0 0 0 16,-3-1-1-16,1 0 1 16,-1 2-1-16,0-1 0 15,2 3 0-15,0-1 0 16,0-1 0-16,0 0 0 15,-2-2 0 1,1-3 1-16,-2-2-1 0,0 0 0 16,0 2 0-16,1 3 0 0,-1-1 1 15,2 0-1 1,2 0-1 0,0 2 0-16,-1-2 0 0,3 2 0 15,-2-6 1 1,3 1-1-16,-2 1 0 0,1 3 0 0,1 1 0 15,2 0 0-15,0 0-3 16,1 0 1 0,0 0-1-16,0 0 1 15,0 4 1-15,2 8 0 0,12 32 1 16,-10-31 0 0,1-3-1-16,4-1-1 15,1-3 0-15,5-4 0 0,4 1 0 16,5-3 1-1,3-1 1-15,3 1 0 0,-3-4 0 16,-2 3 0-16,-6-1 0 16,-3 2 0-16,0-1 0 15,-1-3 0-15,-1-8 0 0,-5-2 0 16,1-4 1 0,-1 1-1-16,1 0 1 0,2 2-1 15,-2 5 0 1,-2 1 0-16,5 1 0 15,-2-1 0-15,0-2 2 16,0-3-1-16,-5 4 1 16,0-2-1-16,0 1-1 15,-2-2 1-15,-1-5 0 16,1 4-1-16,-3 1 1 16,0 4-1-16,0 4 1 15,-2 1 1-15,0-2 0 0,-2 0-1 16,-1 0 0-16,2 3-1 15,-1 1 0-15,2 2-1 16,0 0-1-16,0 0 0 16,0 0 1-16,-1 0 1 15,1 0 1-15,0 0 0 0,0 0 0 16,0 3-1-16,-1 4 0 16,-1 2 0-1,-8 33-1-15,5-26 1 0,-2 4 0 16,-1 0 0-16,1 2 0 15,-1-1 1-15,4-3-1 16,1 0 1-16,-4-8 0 16,6-2 0-16,-4 0 1 15,-2-3-1-15,2-1 1 16,-3 1-1-16,-1 1 1 16,0-2 0-16,1 2-1 15,-2 1 0-15,0-1 0 16,0 1-1-16,0-3 0 0,2-2 0 15,1-5 0-15,2 0 1 16,1-2 0-16,-3 1 0 16,-1 1 0-16,-2 0 0 15,-2 3 0-15,2 2 0 16,-4 0-1-16,3 2 1 16,2-3-1-16,1-4 0 15,3-1 0-15,-1-2 0 16,2 1 0-16,1 0 0 0,-2 2 1 15,0-1-1-15,2 1 1 16,-3 1-1-16,-1 1 1 16,0 1-1-16,1 0 0 15,0 0 0-15,2 3 0 16,-2-2 0-16,1 2 1 16,-2-3-1-16,1-1 0 15,3 0 0-15,-1-6 0 16,4 5 0-16,-2-1 0 15,1 1 0-15,1 2 0 16,0 0 1-16,0 0-1 16,0 0 0-16,0 0 0 15,-1 0 1-15,1 0-1 16,0 0 0-16,0 0 0 0,0 0 0 16,0 0 1-16,0 0 0 15,-1 0-2-15,1 0 0 16,0 0-2-16,0 0 0 15,0 4 3-15,2 6-1 16,1 3-1-16,12 26 2 0,-7-29-1 16,-1-2 1-1,3 1 0-15,-1-2-1 16,0-2 0-16,3 0 0 16,-1-2 1-16,3-2 0 15,-1 3 0-15,1-3 0 16,2 0 0-16,0-1-1 15,1-2 1-15,1 2 0 0,-3-1 0 16,2-1 2-16,-2 2-2 16,-2-1 0-16,2 1 0 15,-4 1 1-15,-1 2-1 16,-1-1 0-16,3 0 0 16,-6 1 0-16,1-5 0 15,2 0 0-15,0-5 0 16,-1 1 0-16,1-2 0 15,3 0 0-15,-1 0-1 16,2-4 1-16,-2-1 0 0,-1 1 1 16,-1 0 0-16,0 6-1 15,3-3 0-15,-3-2 0 16,0 2 0-16,-4-4 0 0,1 4 0 16,2-2 0-1,0-1 0 1,3-1 0-16,2 0 0 0,-1-1 0 0,3-1 0 15,-1 0 0-15,-2 1 0 16,-3 1 1-16,-3 1 0 16,1-1 0-1,-3 0 0-15,1-3-1 16,-2 3-8-16,-2 3-31 16,-3 3-157-16,-1 4-96 0</inkml:trace>
  <inkml:trace contextRef="#ctx0" brushRef="#br2" timeOffset="47541.1199">14561 5712 268 0,'7'-9'141'0,"10"-8"-26"16,2-5-7-16,5-11 4 15,4-7 6-15,2-18 13 16,3-7 2-16,0-9-28 16,-1 3-23-16,-1 10-43 15,-2 5-12-15,-9 14-3 16,1 5 0-16,-4 10-3 15,-2 8-2-15,-3 7-8 0,-3 2-14 16,-3 4-173-16</inkml:trace>
  <inkml:trace contextRef="#ctx0" brushRef="#br2" timeOffset="48379.75">15121 4866 173 0,'0'1'154'0,"-3"2"37"16,1-1-39-16,2-2-58 16,0 0-12-16,0-1-5 15,0 0 2-15,8-27 3 16,40-38-6-16,-21 8-4 15,1-7 5-15,13-7 13 16,-2-4-5-16,2 7-24 16,1 8-14-16,-10 8-26 15,-5 9-6-15,-10 14 1 16,-3 6 0-16,-9 10-22 0,-2 3-60 16,-2 6-299-16</inkml:trace>
  <inkml:trace contextRef="#ctx0" brushRef="#br2" timeOffset="48833.75">15600 3935 225 0,'0'1'185'0,"0"0"11"16,2 0-36-16,-2-1-15 15,0 0-54-15,0-1-21 16,0 0-24-16,0 0 3 0,0 0 16 16,8-21 11-16,41-42 7 15,-25 22-5-15,9-19-9 16,4-5-9-16,1 2-17 16,-1 4-7-16,-13 21-13 15,-4 8-3-15,-9 9-4 16,0 6-3-16,-2 1-5 15,3 2-3-15,-2 4-3 16,-2 1-19-16</inkml:trace>
  <inkml:trace contextRef="#ctx0" brushRef="#br2" timeOffset="49498.21">16451 2472 262 0,'-3'2'179'16,"-1"3"25"-16,0-2-61 15,5-4-51-15,3-2 7 16,-4 1-2-16,0 1 7 16,15-13 8-16,38-41-11 0,-22 17-18 15,1-13-11-15,9-11-22 0,-6-4-12 16,-1 2-16-16,-4 12-4 16,-12 17-40-16,0 10-93 15</inkml:trace>
  <inkml:trace contextRef="#ctx0" brushRef="#br2" timeOffset="50191.18">16844 1816 341 0,'-3'4'188'0,"-1"3"-49"15,5-7-41-15,2-1-1 16,4-8-2-16,3-5-3 16,6-10-3-16,7-4-8 15,7-17-13-15,4-4-1 16,8-11-7-16,0 0-10 15,-5 7-16-15,0 8-6 16,-15 15-11-16,-6 7 5 16,-5 12-142-16,-7 3-233 0</inkml:trace>
  <inkml:trace contextRef="#ctx0" brushRef="#br2" timeOffset="51039.46">17273 1178 385 0,'0'4'230'0,"-2"-1"-44"15,2-1-34-15,0-2-14 16,0 0-20-16,0 0-8 0,0-1-3 16,0 0-8-1,17-6-19-15,33-50-13 0,-19 16-17 16,6-3-8-1,5 1-13-15,1 0-6 0,-5 1-10 16,-7 4-2-16,-14 5 1 16,-2 5 0-16,-9 18-57 15,-3 5-85-15</inkml:trace>
  <inkml:trace contextRef="#ctx0" brushRef="#br2" timeOffset="52182.88">17277 853 434 0,'-8'6'283'16,"-3"1"-5"-16,3-1-91 15,3-2-30-15,6-5-59 0,5-1-18 16,10-6-25-16,9-3-3 16,18-6-1-16,4-3-9 15,10 2-23-15,-3 1-6 16,-11 5-4-16,-6 3 0 15,-13 2 0-15,-4 5 1 16,-8 3 4-16,-6 0 0 0,0-1 10 16,-5 0 1-16,-2 0-3 15,-1 0-4-15,1 0-10 16,0 0-1 0,-8 14 8-16,-15 43 2 0,20-19-1 15,0 3-3-15,-2-2-7 16,3-4-1-16,0-5 0 15,1-3-2-15,3-7-23 16,1-7-95-16</inkml:trace>
  <inkml:trace contextRef="#ctx0" brushRef="#br2" timeOffset="53290.1199">18034 794 415 0,'0'0'247'0,"-3"0"-34"0,-5 4-28 15,2 5-49-15,-5 3-27 16,-2 6-30-16,6 4-11 15,3 3-24 1,4 1-10-16,4-2-16 0,10-3-5 16,1-8-3-16,1 0 3 15,11-12 7-15,-2-3 2 16,7-13 2-16,1 0-1 0,-6-9-1 16,-4-3-2-1,-6-2 0-15,-6-2-1 0,-8 9 0 16,-3 6 18-16,-4 9 10 15,-4 7 0-15,-3 11-2 16,1 4-21-16,3 12-13 16,3 4-4-16,5 6-3 15,2 6-2-15,2 8 3 16,-1 3 13-16,-7 7 26 16,-4 1 16-16,-13-2 26 15,-8-6-3-15,-12-16-11 16,-5-10-10-16,-6-24-23 0,1-12-8 15,5-18-18-15,7-4-6 16,14-2-27-16,5 9-47 16,10 12-153-1,4 3-130-15</inkml:trace>
  <inkml:trace contextRef="#ctx0" brushRef="#br2" timeOffset="110553.89">15448 3249 323 0,'-2'-6'236'16,"-1"-4"-2"-16,-7-2-29 0,-7 3-11 16,-7 4-37-16,-3 4-18 15,-3 10-59-15,0 9-28 16,7 10-32-16,0 5-14 16,11 6-5-16,9 5 0 15,7-2-1-15,13 0 2 16,10-11 2-16,4-6 1 0,9-15 5 15,3-8 2-15,6-14 13 16,-4-13 11-16,-4-11 32 16,-8-9 12-1,-14-9 18-15,-9 5 8 0,-16 1-10 16,-8 11-7-16,-22 19-29 16,-8 8-20-16,-9 12-28 15,2 6-8-15,14 1-60 16,11-1-63-16,18 1-175 15,5 1-203-15</inkml:trace>
  <inkml:trace contextRef="#ctx0" brushRef="#br2" timeOffset="110904.3">15299 3425 447 0,'-2'-1'256'0,"2"-2"-21"16,3-3-26-16,-3 5-28 15,4-2-6-15,25-5-19 16,46-37-21-16,-25 26-48 16,-3-1-22-16,-4 5-38 0,-8-1-9 15,-15 6-104-15,0 0-266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2:47:26.0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16294 2512 282 0,'0'-1'164'0,"-2"-1"-13"15,0 4-32-15,2-2-30 16,-1 0-11-16,1 0-8 0,0 0-1 15,0 0 1-15,0 0 1 16,-1 0-5-16,0 0-3 16,0 0-6-1,0 0 2-15,-5 15-6 16,-20 37-7-16,2-29-13 0,2 2-9 0,4 2-13 31,1-3-3-31,11-3-95 0,1-5-158 0</inkml:trace>
  <inkml:trace contextRef="#ctx0" brushRef="#br0" timeOffset="339.8294">16147 2803 374 0,'-2'0'209'0,"-4"4"-30"16,2 3-51-16,-3 5-31 16,2 3 1-16,-2 8 0 15,-3 2-1-15,0 6-2 16,-1 3-11-16,-4-8-22 16,4 1-11-16,-2-9-29 15,0-5-9-15,5-9-105 16,5-1-152-16</inkml:trace>
  <inkml:trace contextRef="#ctx0" brushRef="#br0" timeOffset="886.5902">15879 3256 599 0,'0'0'361'0,"0"-1"-40"15,2 3-190-15,-2-2-35 16,0 0-52-16,13 7-4 15,46 31-8-15,-26-20-9 16,4 2-10-16,1-1-2 16,-6-5-139-16</inkml:trace>
  <inkml:trace contextRef="#ctx0" brushRef="#br0" timeOffset="1479.3604">16460 2563 602 0,'0'0'279'0,"4"2"-110"16,6 3-68-16,7 11-51 15,4-2-3-15,9 8-12 16,4 2-8-16,2-5-6 15,6 6-4-15</inkml:trace>
  <inkml:trace contextRef="#ctx0" brushRef="#br0" timeOffset="1816.4772">16871 2778 715 0,'0'0'353'0,"2"0"-130"16,2 2-69-16,-4-2-73 16,2 1-19-16,25 2-19 15,33 47-9-15,-28-29-18 16,1 0-5-16,-4-3 3 16,-1-3-116-16</inkml:trace>
  <inkml:trace contextRef="#ctx0" brushRef="#br0" timeOffset="2220.2558">17199 3030 486 0,'0'1'327'0,"-2"0"12"16,-5 3-161-16,2 4-34 15,-4 3-39-15,0 5-13 16,-2 6-40-16,0 5-14 16,-2 0-22-16,-1-1-3 15,5 1-15-15,-3-2-46 0,2-6-296 16</inkml:trace>
  <inkml:trace contextRef="#ctx0" brushRef="#br0" timeOffset="2488.4757">17010 3455 611 0,'-4'6'309'0,"-5"3"-99"16,-6 4-58-16,-2 4-14 15,-5 6-46-15,1 1-26 16,3 3-38-1,0-3-9-15,3-4-17 0,6-3-47 16</inkml:trace>
  <inkml:trace contextRef="#ctx0" brushRef="#br0" timeOffset="2977.9422">16287 3492 656 0,'-1'0'292'0,"1"1"-134"16,4 1-27-16,-4-2-36 16,2 0-8-16,27 10-29 0,41 9-11 15,-27-9-25-15,4-4-5 0,-9 1 40 16,-6 3-198-16</inkml:trace>
  <inkml:trace contextRef="#ctx0" brushRef="#br0" timeOffset="3169.1455">16651 3626 466 0,'8'4'268'16,"7"3"-50"-16,6 4-98 15,6-2-29-15,-6-3-40 16,3-1-8-16,-6-1-43 16</inkml:trace>
  <inkml:trace contextRef="#ctx0" brushRef="#br0" timeOffset="3833.5207">16202 2785 396 0,'10'0'154'0,"23"-1"-97"15,12-3-40-15,28-9-10 16,11 3 0-16,1-5-2 16,2 1 0-16,-14 3 1 0,-12 4-144 15</inkml:trace>
  <inkml:trace contextRef="#ctx0" brushRef="#br0" timeOffset="4063.1645">16158 2996 467 0,'3'0'175'0,"10"-2"-114"15,11-3-18-15,28 1 13 0,10-9 8 16,28-1 1-16,5-1-4 16,-2-4-11-16,-1 0-9 15,-20 1-22 1,-8 4-21-16,-20 10-146 0,-15 4-131 16</inkml:trace>
  <inkml:trace contextRef="#ctx0" brushRef="#br0" timeOffset="4274.3786">16123 3128 308 0,'-3'3'166'0,"-5"2"-22"0,18-2-82 16,10-4-12-16,23-6-15 0,15-4-9 15,37-4-13 1,14-1-2-16,10 1 2 15,1 1 2-15,-12 6 5 16,-6 0-2-16,-16 0-41 16,-6 1-55-16,-24-4-146 15</inkml:trace>
  <inkml:trace contextRef="#ctx0" brushRef="#br0" timeOffset="4533.5888">16120 3332 263 0,'15'-4'138'16,"24"-4"-44"-16,16-6-29 15,33-4-36-15,14 0-12 16,16-1-1-16,2 6 2 15,-7 4 4-15,-8 3 0 0,-18 5-4 16,-15-1-2-16,-34 2-8 16,-11 2-10-16,-22 2-124 15</inkml:trace>
  <inkml:trace contextRef="#ctx0" brushRef="#br0" timeOffset="4716.759">16300 3440 99 0,'-4'4'72'16,"-2"3"11"-16,21-6 1 15,16-2 2-15,32-4-22 16,11-3-25-16,17-3-16 16,4-1-2-16,-4-2-2 15,-1 1 0-15,-9 8-7 0,-15 0-20 16,-22 6-120-16</inkml:trace>
  <inkml:trace contextRef="#ctx0" brushRef="#br0" timeOffset="4886.5517">16705 3588 191 0,'28'-3'93'0,"33"-5"-30"16,7 3-18-16,1-5-128 16</inkml:trace>
  <inkml:trace contextRef="#ctx0" brushRef="#br0" timeOffset="9027.7096">16790 3189 593 0,'-11'-2'307'15,"-5"-3"-106"-15,10 6-83 0,9 6-13 16,21 8-29-16,12 3-8 15,19 14-3-15,6 4-9 16,8 11-18-16,10 3 0 0,0-2-3 16,2-8-1-16,-12-11-5 15,-16-6-4 1,-16-9-1-16,-12-5 0 16,-11-2 2-16,-6-5 1 0,-6-4-1 15,-3-4-4-15,-3-9-10 16,-4 1-7-16,-5-3-5 15,1-3 1-15,-1 5-1 16,1 1 0-16,3 8-7 16,1 2-6-16,7 6-3 0,1 5-3 15,5 5 3 1,8 3 3-16,5 6 4 0,1-3 5 16,-3-1 7-16,-3-1 9 0,-11-5 23 15,-2 0 13 1,-10-1 28-16,-3-2 0 15,-10 0-6-15,0 0-11 16,2-6-30-16,4-1-6 16,16-1-151-16,3-4-300 15</inkml:trace>
  <inkml:trace contextRef="#ctx0" brushRef="#br0" timeOffset="9662.1561">17788 3325 547 0,'7'-4'329'16,"8"0"-23"-1,2 5-105-15,-6 4-91 16,-5 3-26-16,-7 7-29 0,-7 4-10 16,-10 8-11-16,-1 5-4 15,4 0-8-15,5-1-5 0,10-2-5 16,-1-2 1-16,5-8 7 15,8 0 4-15,11-11 8 16,7-2 3 0,3-9 0-16,-3-6 0 0,-5-4-6 15,-4-6 0-15,-8-4-8 16,-1-1-4-16,-7 2-7 16,-2 3-6-1,-4 10-8-15,-4 3-4 0,-1 11-1 16,2 3 3-16,0 8 6 15,2 4 3-15,2 4 3 16,-1 1 1-16,-2-2 0 16,-2-1-2-16,-1-2-3 15,-3-3-21-15,8 2-215 16</inkml:trace>
  <inkml:trace contextRef="#ctx0" brushRef="#br0" timeOffset="10073.9242">18048 3675 913 0,'-4'0'381'16,"-1"3"-221"-16,-4 1-44 16,-7 9-53-16,7 3-12 0,-9 1-17 15,6 3-8-15,4-3-8 16,-7-4-2-16,11-3 0 15,-2-5 0 1,6-4 8-16,4-2 2 0,-4 0-1 16,0 0 0-16,0-1-8 15,7-11-3-15,24-37 1 16,-20 25-1-16,9 4-3 16,-6 0-2-1,5 9-3-15,-2 5 1 0,-6 5 0 16,0 4-2-16,-7 7-5 0,4 7-2 15,-7 7-1 1,1 6 3-16,-4 3 1 16,1 4 1-16,1 1 1 15,-1-4-1-15,1-6-2 0,0-4-15 16,1-12-120-16,2-1-123 16</inkml:trace>
  <inkml:trace contextRef="#ctx0" brushRef="#br0" timeOffset="10205.7375">17963 3746 646 0,'1'0'316'16,"12"2"-112"-16,8 5-79 16,10 0-80-16,10 2-22 15</inkml:trace>
  <inkml:trace contextRef="#ctx0" brushRef="#br0" timeOffset="10818.7916">17873 3160 684 0,'-4'-3'324'16,"-3"-1"-133"-16,6 4-60 15,10 7-67-15,7 7-20 0,5 5-13 16,8 3-4 0,2 4-6-16,6 1-2 0,9 2-7 15,1-1-1-15,-2-7 6 16,-8-8 4-16,-15-10 5 0,-8-6 3 16,-11-10-11-16,-1-4-7 15,-3-3-11 1,-3-4-5-16,1 6 0 15,-1 4 1-15,2 9-7 0,2 3-4 16,4 7-6-16,-4-5 3 16,1 5 11-16,5 24 13 15,1 36 28-15,-12-27 13 0,-10-4 19 16,-13-10-1-16,-6-9-14 31,-2-7-4-31,0-9-283 0</inkml:trace>
  <inkml:trace contextRef="#ctx0" brushRef="#br0" timeOffset="14912.1423">20858 5261 74 0,'3'1'26'0,"6"0"-23"16,-6 1-3-16,3-2-3 16,-3 2 0-16,-4-2 0 15,0 0 1-15,0 0 2 16,0 0 2-16,-1 0 2 15,1-1 3-15,0 0 8 16,0 0 2-16,0 0 1 16,1 0 1-16,0 0 21 15,0-1 23-15,0 1 51 16,0 0 20-16,0 0 18 16,0 0-1-16,0 0-14 15,0-1-10-15,0 1-17 0,0 0-5 16,0 0-14-16,0 0-3 15,0 0-11-15,0 0-10 16,0-1-22-16,0 1-10 16,0 0-13-16,0 0-3 15,0 1-1-15,0 0 0 16,0 0-1-16,1 14-1 0,1 35 1 16,5-21-1-16,-17-5-2 15,4 6 0-15,0 1-3 16,-11-9 1-16,17 3 1 15,0-1 0-15,0-13 1 16,6-1-2-16,-2-9-33 16,0-8-57-16,-3-8-128 15,-2-3-118-15</inkml:trace>
  <inkml:trace contextRef="#ctx0" brushRef="#br0" timeOffset="15551.7795">20844 5214 199 0,'-1'0'173'15,"-1"-1"15"-15,2 1-28 16,0 0-14-16,0 0-22 16,0 0-2-16,0 0-8 15,0 0-1-15,0 0-16 16,0-1-12-16,0 0-26 15,0 0-13-15,0 0-20 16,17 1-7-16,33 5-8 16,-27 3-4-16,5 4-4 0,-8 3 0 15,-7 0-1-15,-5 1 2 16,-16 1 2-16,-4 0 4 16,-9-5 4-16,-4 0 2 15,-1-6 0-15,1-5 0 0,7-4-2 16,3-4-1-16,12 1-7 15,-1-1-4-15,6 2-4 32,6 3-4-32,0 2 0 0,6 1 0 15,2 7-2 1,3 5 0-16,1 6 2 0,-2 2 1 0,-4 2 5 16,-3 4 2-16,-10-7 5 15,-3 0 1-15,-6 0 1 16,-8-8 0-16,0-1 1 15,2-3 1-15,-8-11 0 16,1 1-1-16,3-6-1 16,-1-1-2-16,9 2-5 15,1-4-5-15,4 8-34 16,2-3-48-16,0-1-178 16</inkml:trace>
  <inkml:trace contextRef="#ctx0" brushRef="#br0" timeOffset="21275.6464">23932 5521 571 0,'2'0'291'16,"2"2"-69"-16,0 1-36 15,-4-3-45-15,0 0-12 0,0 0-31 16,-1 14-10-16,-4 42-13 0,-4-23-7 16,6 12-10-1,-2-1-11 1,5 3-15-16,1 2-6 15,0-9-10-15,3-1-2 16,-2-12-9-16,3-10-36 0,-4-11-162 16,-5-8-150-16</inkml:trace>
  <inkml:trace contextRef="#ctx0" brushRef="#br0" timeOffset="21631.0687">23828 5591 602 0,'15'-7'377'31,"15"-9"-12"-31,12 8-174 16,3 4-36-16,11 4-62 16,-2 5-25-16,-13 9-35 15,-6-2-10-15,-21 3-6 0,-13-1 1 16,-22-3 3-16,-6 1 0 15,-11-7-2-15,2 4-3 16,9-4-9-16,9 0-6 16,18 2-3-16,7 2-2 15,22 4 2-15,10 5 2 16,7 8 2-16,-3 0-1 16,-15 7 3-16,-10 1 4 15,-21-4 13-15,-6-1 8 0,-30-14 5 16,-14-4-2-16,-22-13-9 15,-3-8-19-15,18-8-133 16,15 1-90-16</inkml:trace>
  <inkml:trace contextRef="#ctx0" brushRef="#br0" timeOffset="22037.9993">24219 5417 950 0,'-16'-24'445'15,"-17"-20"-184"-15,-20 17-139 0,-17 7-40 16,-18 24-50-16,3 12-17 15,8 26-15-15,10 10-1 16,15 14-4-16,9 5 0 16,13 7 3-16,15 5-1 15,27 5 3-15,20 3 1 16,30-13 2-16,14-11 3 0,26-26 3 16,6-17 5-16,6-23 15 15,-4-13 24-15,-16-30 67 16,-12-18 28-16,-32-34 31 15,-19-12-10-15,-48 1-57 16,-25 8-31-16,-20 23-56 16,-1 11-15-16,10 12-36 15,9 10-78-15,13 16-187 0</inkml:trace>
  <inkml:trace contextRef="#ctx0" brushRef="#br0" timeOffset="25536.9629">15629 2167 276 0,'7'-8'226'0,"1"-8"3"16,3 8 3-16,0 5-23 16,-10 7-47-16,-2 11-21 15,-10 15-39-15,-3 11-8 16,-3 19-30-16,5 5-15 16,0 0-18-16,-4-12-7 15,5-19-6-15,1-8-3 16,4-16 7-16,5-4 10 0,0-12 3 15,1-5 0 1,1-14-10-16,2-6-9 0,3-14-8 16,0-8-2-16,4-7-1 15,1-1-2 1,3 13-2-16,-2 5 0 0,-5 17-1 16,1 7-2-16,-8 16-8 15,5 5 1-15,-1 19 0 16,3 6 2-16,8 17 7 15,1 7 0-15,8 6 0 16,0-1 1-16,1-4 0 16,-1-8 2-16,-6-17-2 15,-5 1 0-15,-6-18-56 16,-3 0-59-16</inkml:trace>
  <inkml:trace contextRef="#ctx0" brushRef="#br0" timeOffset="25716.213">15519 2381 765 0,'5'0'321'0,"7"0"-170"0,8 4-55 0,12 8-47 16,6 0-6-16,12 0-19 15,-1-3-6-15,2-9-264 16</inkml:trace>
  <inkml:trace contextRef="#ctx0" brushRef="#br0" timeOffset="26129.6558">15785 1986 740 0,'-13'-4'308'15,"-22"-7"-168"-15,-8 1-38 16,-5 11-37-16,-10-1-8 16,-5 16-27-1,-1 7-12-15,-4 13-15 16,11 14-4-16,14 19 1 0,15 16 5 0,27 13 11 31,13 1 0-31,36-10 1 0,21-13-1 0,32-24-4 16,19-13 1-16,19-27 1 0,-4-15 3 31,-13-29 45-31,-17-15 45 16,-40-20 84-16,-26-14 21 15,-45-17-29-15,-20 2-40 16,-31 0-81-16,-7 9-30 15,-8 25-27-15,3 13-17 0,7 17-203 16</inkml:trace>
  <inkml:trace contextRef="#ctx0" brushRef="#br0" timeOffset="29726.8834">13799 4656 696 0,'0'3'289'16,"2"5"-156"-16,2 1-37 15,10 8-23 1,4 4-2-16,14 0-17 0,9 0-8 0,9-4-11 16,3-3-6-16,-1-5-5 15,-6-4 1-15,-16-10-34 16,-9-4-124-16</inkml:trace>
  <inkml:trace contextRef="#ctx0" brushRef="#br0" timeOffset="30335.3097">13903 5002 420 0,'-7'6'263'15,"-5"7"-4"-15,3-1-116 16,4 6-81-16,4-2-21 16,7 3-22-16,4 2-6 15,10-3-2 1,4-4 5-16,6-8 13 0,3-7 6 16,-6-10 21-16,-1-4 10 15,-7-12 27-15,-6 1 17 0,-13-7 24 16,-9-4 1-16,-19 0-21 15,-7 1-19 1,-6 9-46-16,4 7-17 0,10 16-28 16,6 4-14-16,15 11-25 15,6 4-5-15,10 5-1 16,9 0 7 0,14-3 14-16,10-2-2 0,14-4-474 15</inkml:trace>
  <inkml:trace contextRef="#ctx0" brushRef="#br0" timeOffset="32392.0631">1946 5452 272 0,'0'-1'159'0,"0"1"-39"15,0 2-10-15,-1-2-14 16,0 4-15-16,-4 26 8 16,-12 40 6-16,-2-18-15 15,-6 3-8-15,-1 5-27 16,6 3-12-16,8-6-13 0,6-10-2 16,3-17 1-16,2-8 1 15,1-22 19-15,0-2 1 16,11-21-1-16,0-11-2 15,7-11-17-15,1-9-3 16,-5-4-4-16,-5 2-1 16,-3 2-2-16,-3 3-3 15,2 8-3-15,-2 7-3 16,1 14-1-16,-2 7-4 0,1 19-14 16,1 4-4-16,5 18-2 15,5 5-1-15,12 10 10 16,4 9 1-16,5 5 4 15,9 3 4-15,-2 3 8 16,-2 0 3-16,-4-11 2 16,-10-4-1-16,-7-17 0 15,-8-8 1-15,-6-9 9 16,-9-4 6-16,-15-3 7 16,-11-2 2-16,-16-1-3 0,-11-3-5 15,-6-8-7-15,3-2-4 16,6-3-10-16,12 4-5 15,17 9-15-15,9-1-33 16,16 4-133-16,8-1-151 16</inkml:trace>
  <inkml:trace contextRef="#ctx0" brushRef="#br0" timeOffset="32912.1789">2674 5851 434 0,'-2'-8'276'16,"-8"-12"-10"-16,-2 2-49 0,-3 2-61 15,-7 1-25-15,0 2-38 16,-1 0-14-16,-10 6-37 15,5 3-18-15,-1 7-24 16,1 5-10-16,10 12-12 16,2 2-3-16,6 8-2 15,8 5 3-15,11-1 7 0,7-3 4 16,12-7 8 0,0-9 2-16,3-14 6 15,-5-3 4-15,-1-12 3 0,-2-5 1 16,-5-7-1-1,1-3 0-15,-4-1-2 16,-9 2 1-16,-6 6-3 0,0 7-2 16,-6 9-8-16,0 9-6 15,-3 15-8-15,4 6-2 16,4 12 5 0,5-2 2-16,15 0 6 0,-2-9 4 15,11-10 8-15,3-6 7 16,-6-16 32-16,-10-5 19 15,8-13 27-15,-2-2 13 0,-2-4-17 16,5-3-15 0,-24 5-32-16,-7 3-26 15,-7 6-118-15,-7 5-127 0</inkml:trace>
  <inkml:trace contextRef="#ctx0" brushRef="#br0" timeOffset="33294.4523">2862 5617 540 0,'7'-18'320'31,"2"-16"0"-31,19 0-172 0,7 7-21 0,3 4-28 16,3 5-14-16,0 17-38 31,-2 8-3-31,1 19-3 0,-2 9 0 0,-14 22 3 31,-6 9-3-31,-10 5-9 16,-4 4-4-16,-1-8-11 16,3-8-2-16,4-14-1 0,-4-9 0 15,6-21 0 1,-2-6 0-16,0-9 3 0,1-6 1 16,-11-6-15-1,-6-5-11-15,-5-5-17 0,-2 0-4 16,-8 5 3-16,-1 2 5 15,-12 11-2-15,-3 8 0 16,-6 10 2-16,0 4 4 0,12 6 10 16,2-3 0-16,18-6-58 15,7-3-98-15</inkml:trace>
  <inkml:trace contextRef="#ctx0" brushRef="#br0" timeOffset="33917.3847">3671 5770 646 0,'-11'-8'358'16,"-15"-5"-64"-16,2 2-80 15,-3 5-106-15,2 3-34 16,5 6-53-16,6 4-18 15,1 1-21-15,11 4-5 16,8 5 0-16,1 1 5 16,19 3 13-16,-4 0 5 0,3-6 4 15,0-3 3 1,-7-2-2-16,-6-5 1 0,-12-1-1 16,-5-3 0-16,-17 1 3 15,0 3-1-15,-7 3-3 16,0 1-2-16,16 6-9 15,-3-1-5-15,11 5-5 16,3 1 0 0,5 0 6-16,7-2 3 0,10-5 12 15,2-3 4-15,6-8 10 16,6-2 2-16,2-13 0 16,-1-6-2-16,0-7-6 15,-5-6-1-15,-7-3 1 0,-1 0 0 16,-11 4 1-16,-4 5 2 15,-4 10 10 1,-3 6 2-16,-6 12-3 16,0 5-2-16,-1 12-15 0,1 5-4 15,6 7 0-15,5 4-1 16,8-4 0-16,4 1 0 16,8-8 4-16,4-5 2 15,0-8 14-15,-1-10 6 16,-4-6 22-16,-6-9 9 15,0-5 0-15,-5-2-6 0,0-6-21 16,-1 1-13 0,-5-3-24-16,-1 1-38 15,-10 4-130-15,-3 0-97 16</inkml:trace>
  <inkml:trace contextRef="#ctx0" brushRef="#br0" timeOffset="34063.3177">3957 5546 674 0,'-5'-6'415'0,"0"-6"-19"16,-1 3-81-16,2 9-138 16,3 6-59-16,1 7-86 15,4 7-23-15,4 6-32 16,-4 4-104-16</inkml:trace>
  <inkml:trace contextRef="#ctx0" brushRef="#br0" timeOffset="34910.6531">4482 5926 628 0,'0'-9'309'0,"-2"-12"-104"16,0 2-21-16,-8-5-38 16,-4 1-21-16,-8 3-32 15,-8 1-23-15,-5 13-42 16,1 6-16-16,-2 16-23 0,5 8-7 15,13 9-7 1,7 2-1-16,8 5 2 16,7-7 6-16,11-4 12 0,5-5 7 15,16-10 11-15,-1-7 0 16,6-7 4 0,-3-10 0-16,-9-12 0 0,-5 0 2 0,-10-11 0 31,-5 2-1-31,-5 1 1 15,2 1-2-15,-8 8-1 0,0 3-3 16,-3 11-8-16,-3 6-5 16,6 12-9-16,-2 2-4 15,8 12 2-15,-2 1 1 16,6 2 5-16,1 1 3 16,8-6 3-16,4-3 2 15,3-9 5-15,6-5 4 0,-3-11 3 16,1-8 2-16,-5-7 1 15,-3-7-2-15,-1-5 1 16,-2-2 2-16,-3 0 8 16,-6 0 6-16,-4 12 17 0,-3 6 4 15,-1 10-13 1,0 8-6-16,-1 14-22 0,1 6-7 16,4 18-2-16,3 5-2 15,5 7-1-15,0-1 3 16,1-3-3-16,-2-2 1 15,-6-10 1 1,-4-4-1-16,-3-10 5 16,-5-7-68-16,0-8-157 15,4-6-294-15</inkml:trace>
  <inkml:trace contextRef="#ctx0" brushRef="#br0" timeOffset="35052.9402">4759 5981 924 0,'7'4'386'0,"8"-2"-186"16,19-1-137-16,6 0-16 0,10 0-14 15,5 4-12-15,-7-4-8 16,4 1-61-16</inkml:trace>
  <inkml:trace contextRef="#ctx0" brushRef="#br0" timeOffset="35420.4392">5200 5733 807 0,'-15'-3'358'0,"-20"-5"-179"0,6 4-50 15,5 8-70-15,3 3-26 16,11 5-34-16,7 1-11 15,11 3-6 1,5-1 4-16,14 1 9 0,2-1 5 16,-10-7 6-16,15-1 1 15,-5-4-2-15,-7-3-6 16,1-3-18-16,-22-1-6 16,-19-1-3-16,-7 5 6 0,-9 3 21 15,-2 7 9-15,5 4 16 16,3 0 4-16,13 7 11 15,7-2 10 1,14-1 14-16,8 1 6 16,13-7-7-16,3-4-13 0,11-2-26 15,2-5 2-15,1-7-488 16</inkml:trace>
  <inkml:trace contextRef="#ctx0" brushRef="#br0" timeOffset="35912.4443">6162 5711 748 0,'-15'0'349'0,"-9"3"-142"0,-14 9-111 0,0 3-33 16,6 9-39 0,9 3-11-16,14 10-5 15,7 1 2-15,13 1 11 16,6-2 1-16,10-13 1 16,5-5-2-16,5-14 4 15,-8-6 4-15,1-11 7 16,-7-8 6-16,-16-6 4 15,-2-2-1-15,-24-3-13 16,-9 3-6-16,-8 4-16 16,-1 5-10-16,6 9-28 15,9 5-79-15,12 7-268 16</inkml:trace>
  <inkml:trace contextRef="#ctx0" brushRef="#br0" timeOffset="36062.5506">6319 5806 556 0,'22'-7'312'0,"21"-2"-72"16,-3-2-105-16,4 2-39 15,-4 1-53-15,-4 0-14 16,-11 2-15-16,-8 0-5 16,-8 4-140-16,-5 2-157 0</inkml:trace>
  <inkml:trace contextRef="#ctx0" brushRef="#br0" timeOffset="36237.989">6452 5763 835 0,'0'6'364'0,"2"9"-170"16,-2 7-45-16,6 10-31 16,-6 2-16-16,0-2-38 15,1-1-13-15,-1-7-25 16,1-2-12-16,3-10-56 15,0-3-107-15</inkml:trace>
  <inkml:trace contextRef="#ctx0" brushRef="#br0" timeOffset="36527.1672">6669 5837 709 0,'8'7'373'15,"8"3"-94"1,-9 10-119-16,-3 5-26 0,-5-2-39 15,-22 1-14-15,18-6-37 16,1-9-13 0,0-3-8-16,23-7-3 0,-18-7-15 15,4-5-11 1,4-7-24-16,5 1-6 16,6-1 5-16,2 0 6 15,4 9 14-15,-3 3 6 16,-11 9 15-16,5 8 9 15,-9 11 21-15,-5 1 7 16,5 7-9-16,-9 0-7 0,-1-6-21 16,2-2-53-16</inkml:trace>
  <inkml:trace contextRef="#ctx0" brushRef="#br0" timeOffset="37112.3571">7730 5809 568 0,'-17'-3'304'0,"-22"2"-72"16,-2 2-102-16,1 15-79 15,6 6-27-15,12 9-20 16,9 4-1-16,18 1 7 16,13 1 16-16,0-5 20 15,26-9 2-15,6-8-2 0,-4-12-9 16,5-9-2-16,-26-3 6 15,-18-14 7-15,-7-5 0 16,-10-13-12-16,-11-11-8 16,-10-7-12-16,-12-2-4 15,12-7-8-15,3 6-4 16,17-3-8-16,19 2-8 16,8 16-13-16,13 2-3 0,12 20-6 15,1 13 1 1,-4 15 13-16,2 13-71 15,-8 14-188-15</inkml:trace>
  <inkml:trace contextRef="#ctx0" brushRef="#br0" timeOffset="37277.7458">7891 5784 654 0,'6'10'335'0,"4"18"-79"16,1 5-34-16,-6 2-74 15,-1 2-28-15,3-1-63 16,-2-6-20-16,0-7-23 0,-3-7-32 16,3-10-261-16</inkml:trace>
  <inkml:trace contextRef="#ctx0" brushRef="#br0" timeOffset="37574.1726">8284 5905 670 0,'2'7'316'16,"4"8"-109"-16,-10 4-54 15,-5-1-12-15,-8 1-21 16,-6-4-27-16,-7-8-47 16,-3 0-9-16,-2-8-16 15,1-4-8-15,8-6-42 0,4-8-21 16,12-4-37-16,6-1-9 0,10-2 26 15,8 4 13 1,11 2 38-16,3 8 19 16,3 12 37-16,1 6 19 15,-2 17 14-15,1 6-3 16,-7 6-20-16,-2 1-13 0,-6-4-16 16,-3-6-17-16</inkml:trace>
  <inkml:trace contextRef="#ctx0" brushRef="#br0" timeOffset="37917.7301">8696 5885 770 0,'-26'-13'385'0,"-17"-9"-139"15,-2 7-123 1,5 5-47-16,13 16-59 15,7 9-17-15,13 11-8 16,6 4 1-16,12 4 13 16,10-4 6-16,-2-6 6 15,17-4 0-15,1-17-1 0,-2 3 2 16,3-10 10-16,-14-7 4 16,-15-7 6-1,-5-10 1-15,-11-11-5 0,-9-7-2 16,-6-8-5-16,-6-9-4 15,3-2-9-15,2 0-6 16,15 4-12-16,10 12-11 16,20 18-15-16,10 7-7 15,5 20-91-15,6 4-83 16</inkml:trace>
  <inkml:trace contextRef="#ctx0" brushRef="#br0" timeOffset="38380.6148">8822 5953 665 0,'5'3'300'0,"5"5"-117"16,10 0-28-16,5 0-20 16,3-2-16-1,-1-6-38-15,0-5-12 0,-3-3-19 16,-3-4-10-1,-8-4-8-15,-5-1-6 0,-11-7-18 16,-5-2-15 0,-11-1-28-16,-6 1-8 0,0 7-3 15,-1 7 6-15,2 15 8 16,4 9 2-16,6 18 1 16,4 8 5-16,8 13 4 15,2 2 4-15,6 4 7 16,5-1 4-16,3-4 6 0,1-4 5 15,4-12 2-15,-1-6-10 16,2-13-272 0</inkml:trace>
  <inkml:trace contextRef="#ctx0" brushRef="#br0" timeOffset="38652.1803">9418 5956 607 0,'-11'-22'362'0,"-6"-19"-63"15,-9-1-81-15,3 3-36 16,-4 14-62-16,1 8-33 0,3 14-61 0,-4 4-20 16,9 11-26-16,2 6-2 31,9 13 9-31,7 6 3 0,11-4 10 0,5 2 1 15,5-13-1-15,0-4 1 16,7-9 6 0,-3-10-55-1,10-7-261-15</inkml:trace>
  <inkml:trace contextRef="#ctx0" brushRef="#br0" timeOffset="38844.988">9487 5692 1095 0,'-3'0'470'0,"-4"3"-267"16,1 10-67-16,4 12-85 16,2 11-8-16,11 22-8 15,4 5 1-15,5 10-4 16,-2 0-3-16,-4-5-1 16,-10-1-10-16,0-6-8 15,-3-3-2-15,-1-15-76 16,3-12-53-16</inkml:trace>
  <inkml:trace contextRef="#ctx0" brushRef="#br0" timeOffset="39237.5864">9507 5925 1022 0,'8'0'355'0,"17"2"-310"16,8-2-30-16,6 3 6 15,0-1 5-15,-3-1 5 16,-6-1 1-16,-12-7-3 16,-2 0-3-16,-9-9-3 15,-1 2-2-15,-3 1 7 16,1 3 6-16,-2 10 3 16,2 1 2-16,-2 9-3 15,-2 5-1-15,-2 1-3 16,3 3-2-16,2-3-12 15,0-7-5-15,5-4 1 0,-4-6-1 16,7-9 0-16,8-3-1 16,1-9-7-16,-1-1-1 15,3 0-4-15,-3 1 0 16,0 11-7 0,1 8-3-16,-6 9 0 0,-2 8 1 15,-3 9 4 1,-1 7 3-16,-4-2 4 0,-1-2-69 15,-1-8-414-15</inkml:trace>
  <inkml:trace contextRef="#ctx0" brushRef="#br0" timeOffset="39401.7614">9903 5580 1132 0,'-1'-7'489'0,"-3"-6"-282"15,-2 4-52-15,6 14-99 0,-2 4-30 16,3 8-28-16,5 6-76 16</inkml:trace>
  <inkml:trace contextRef="#ctx0" brushRef="#br0" timeOffset="40025.4424">10699 5623 801 0,'-1'-2'375'15,"1"4"-175"1,-3 6-85-16,-6 25-86 0,0 6-10 0,-14 22 10 16,-4 5 1-16,0 4-4 15,-3-4-2-15,7-16-8 16,7-9-1-16,10-22 2 16,-2-8 4-16,15-12 16 15,0-11 4-15,6-8-3 16,13-10-5-16,-5-13-15 15,0-9-4 1,-2-11-1-16,-5-4 1 0,-3-1-5 16,4 7-5-16,0 18-4 15,-1 12 0-15,1 18 11 32,-9 5 1-32,-2 14 0 15,7 11-4-15,0 18-9 16,7 14 1-16,0 7 3 0,2 1-1 15,5 5 1-15,2-6-2 16,-3-5-1-16,-5-10-66 16,-7-11-146-16,-3-4-178 15</inkml:trace>
  <inkml:trace contextRef="#ctx0" brushRef="#br0" timeOffset="40191.3384">10647 5912 699 0,'-2'-2'367'0,"-3"-3"-97"16,4 4-101-16,1 1-82 15,0 0-34-15,29 1-31 16,33 4-5-16,-24-4-10 16,7 0 19-16</inkml:trace>
  <inkml:trace contextRef="#ctx0" brushRef="#br0" timeOffset="40459.6431">10996 5564 926 0,'-1'1'367'16,"1"8"-213"-16,1 16-109 16,9 10-30-16,6 13 21 15,1 6 10-15,5 5 2 16,-6 1-1-16,-4-7-13 16,-7-4-12-1,-3-18-85-15,-6-8-73 0</inkml:trace>
  <inkml:trace contextRef="#ctx0" brushRef="#br0" timeOffset="40837.4329">10966 5526 852 0,'10'-13'367'0,"18"-7"-179"0,7 1-47 0,12 11-49 16,3 8-16-16,-1 15-38 16,-6 4-7-16,-13 6-11 15,-7 0-8 1,-17-2-6 0,-4 0-1-16,-10 0 2 0,-1-1 2 15,2-7 0-15,2-1-3 16,9-6-10-16,4-2-4 15,14-2 0-15,7 1 3 0,12 5 3 16,2 9 2 0,-6 3 3-16,-6 6 4 15,-20 5 14-15,-9 0 5 0,-26 9 7 16,-11-1 0-16,-19-9-6 16,-4-4-4-16,3-11-7 15,3-7-8-15,16-5-122 16,7-2-85-16</inkml:trace>
  <inkml:trace contextRef="#ctx0" brushRef="#br0" timeOffset="41075.2878">11731 6042 1061 0,'0'0'513'15,"-4"0"-199"-15,2 0-87 16,2 0-114-16,-1 0-38 16,1 0-42-16,0 0-13 15,0 0-69-15</inkml:trace>
  <inkml:trace contextRef="#ctx0" brushRef="#br0" timeOffset="48286.161">19232 4309 338 0,'0'-2'219'0,"-2"-2"-21"16,1 0-39-16,0 3-16 16,0 0-27-16,0 0-11 0,-1-1-25 15,1 1-7-15,0 0-19 16,-5-2-15 0,-2 0-18-16,1 2-8 15,-28 1-9-15,28 6 1 0,1 1-4 16,0 3-1-16,5 3-1 15,2 3 0-15,4-2 1 16,3 1 2-16,3-4 3 16,3-4 1-16,5 0 4 15,-2-4 1-15,0-6 7 16,-3 0 5-16,-4-8 18 16,-1 2 8-16,-6-2 17 15,-1-2 5-15,-4-1-1 16,-4 6-5-1,4 3-17-15,0 2-10 0,-12-12-15 16,-1 1-7-16,-1 4-8 16,5 8-6-16,2 2-5 15,0 3-4-15,-2 4-1 16,2-1 0-16,-2 1 2 16,1 2 0-16,7 2 0 0,2 1 1 15,3 3 2-15,4 0 2 16,2-2 3-16,1-2 1 15,5-2 0-15,1-2-1 16,0-7 2-16,2 0 1 16,-1-6 2-16,-1-2 1 15,-3-3 2-15,-5-4 1 0,-7 0 0 16,-2 1-1-16,-6-1-3 16,-2 4-1-16,-5-1-2 15,0 0 0-15,-2 7-4 16,-1-1-1-16,3 6-4 15,-2 5-2-15,5 1 0 16,-1 4 1-16,3 0 0 16,6 0 0-16,4 3 1 15,3 1 0-15,9 1 2 16,-1 1 2-16,1-3 1 16,3-4 0-16,4-1 2 0,-2-7 0 15,3-7 1-15,-1 0 1 16,-5-9 3-16,-2 1 3 15,-9-1 2-15,-5-3-1 16,-7 6 6 0,-4-2 1-16,-4 6 3 0,-2 6 1 15,1 2-8-15,0 4-4 0,7 4-7 16,3-1-4-16,5-1-1 16,3 1-1-1,4-4 3-15,2 1-1 16,1-3 1-16,-2-1 2 0,3-4 2 15,-1 0 3-15,0-3-7 16,1 1 0-16,2 0-116 16,-2 3-167-1</inkml:trace>
  <inkml:trace contextRef="#ctx0" brushRef="#br0" timeOffset="50128.0688">19205 4374 326 0,'-2'-2'213'16,"-1"1"-21"-16,2-1-37 15,0 1-11-15,0 0-27 16,0 0-13-16,-1 0-25 16,1 1-13-16,1 0-20 15,0 0-9-15,0 0-7 16,0 0-1-16,0 0-4 0,0 0 0 15,0 0-1-15,0 0 4 16,-1 0 10-16,0 0 6 16,0 0 2-16,0 0-4 15,0 4-10-15,-2 2-5 16,1 0-9-16,1-3-3 16,0 1-6-16,-1 4-1 15,2 0-2-15,4 28 1 16,-3-25 1-16,-1 1 3 15,0 2 6 1,-2 1 1-16,-1 1 2 0,1-1-2 16,1-1-5-16,-1-4-3 15,1 3-3-15,1-1-1 0,2 4-1 16,1 2-1-16,0-3-1 16,-3 0 1-16,0 1-1 15,0-1 1 1,0 1-1-16,0 4 1 0,0-1 0 15,0 0-1 1,0 0 0-16,0 2 0 0,-2-1 0 16,1 4-1-16,0-2 0 15,0 0 1-15,0-1-1 16,0-1 1-16,1-1-2 16,0-1 1-16,0-1-1 15,0 2 0-15,1-3 1 16,-1 0 0-16,0 0 0 15,0-4 0-15,-2 4-1 16,-1-2 1-16,2-1-1 16,0 4 1-16,0-4-1 0,1 4 0 15,0-1-1 1,1-1 0-16,-1 0 1 16,0 0 1-16,0 0-1 15,-1-3 0-15,1 1 0 16,-1 0-1-16,1 3 1 0,0 1 0 15,0 5 0-15,0-1-1 0,0-3 2 16,-2 2-2 0,1-6 1-16,1 1 0 0,-2 0 0 0,1 2 0 31,1-2 0-31,0 1 0 0,0-4 0 0,-1-4 0 16,1 1 1-16,-1-3-1 15,1 1-1-15,-2 1 1 0,2-1 0 16,-1 2-1-16,1 1 1 15,0-2 0-15,-1-2 1 32,1-1-1-32,-1-3 1 0,1-2-1 0,0 0 1 31,0 0-1-31,-1 0 0 16,0 0-1-16,-1 0 2 15,1 0 0-15,0 0 6 16,0 0 2-16,0 0 3 15,0 0 0-15,-9 0-3 16,-2-2-1-16,-27-13-7 16,27 1-1-16,2 3-3 15,2 0-1-15,2 5 3 16,1-2-1-16,5 5 1 0,-4-3 0 16,0-2-2-1,8 5 1-15,-4-1-2 0,7 4 0 16,-3 0-2-16,3 4-1 15,5 8 1-15,-2 1 1 16,6 6 2-16,1 4 1 16,1-4 1-16,2 0 0 15,-3-4 1-15,-4-8 1 0,-1-4 2 16,1-1 2-16,2-13 3 16,3-2 4-16,-1-9 1 15,2-5 1-15,-4 3 2 16,-5 0-3-16,-2 10-3 15,-4-1-3-15,-2 14 1 16,0 1-142-16</inkml:trace>
  <inkml:trace contextRef="#ctx0" brushRef="#br0" timeOffset="50816.7478">18943 5912 805 0,'-6'7'322'0,"-3"15"-192"16,-1 8-39-16,1 12-24 0,3 4-12 15,5 4-27-15,1-2-6 16,3-6-5-16,-2-5-3 15,2-13 0-15,-1-8 0 0,2-11 17 32,3-7 4-32,3-13 6 15,-5-5 2-15,-2-10-6 16,-2-2-1-16,-3-11 8 0,-2 0 3 0,-4-7-5 16,0 1-4-1,1 3-14-15,-1 2-8 0,8 17-7 16,0 7-4-16,1 11-8 15,9 7-4 1,4 4 0-16,9 4-1 16,7 2 6-16,0-1 1 0,11-4-1 0,1 0 0 31,8-3-2-31,-4 0-85 16,-6-3-196-16,-6 0-207 0</inkml:trace>
  <inkml:trace contextRef="#ctx0" brushRef="#br0" timeOffset="51026.2522">18877 6050 693 0,'2'1'325'0,"3"-1"-130"16,13 0-75-16,13 2-63 15,6-2-10-15,10 2-13 16,0 2-8 0,0 0-9-1,-4 4 39-15</inkml:trace>
  <inkml:trace contextRef="#ctx0" brushRef="#br0" timeOffset="51627.5129">19268 6332 286 0,'4'0'224'16,"3"0"26"-16,0-6-51 16,-1 0-16-16,0-6-22 15,-1 0-14-15,-3-2-26 16,-2 0-14-16,-7 0-33 15,-7 2-16-15,-8 4-24 0,-5 3-8 16,-3 5-9-16,4 6-7 16,5 3-9-16,4 1-3 15,10 6-7-15,4-2 1 16,6 0 2-16,7 0 3 16,4-7 4-16,3-1 2 0,7-6 1 15,-1-6 0 1,2 0-2-16,-1 0 0 15,-5 4-4-15,0 3-3 16,-1 12-3-16,-4 5 0 0,-4 11 2 16,-2 5 3-16,-8 1 2 15,-1 0 2-15,-7-6 3 16,-8-7 3-16,-6-7 8 16,-7-6 2-16,-8-7 4 15,3-3-1-15,-2-8-7 16,4-4-3-16,12-1-6 0,6-1-4 15,11-1-31-15,3-1-60 16</inkml:trace>
  <inkml:trace contextRef="#ctx0" brushRef="#br0" timeOffset="52261.6411">18844 5730 541 0,'0'0'268'0,"5"0"-114"15,6 1-57-15,19 1-74 0,8 2-16 16,8-3 0-16,7 1-1 16,-2 3 0-16,-4-1 1 0,-4 3 3 15,-8-2 2 1,-15-3 1-16,-4 0 2 15,-9 0 5-15,-4-4 5 16,-3-3 1-16,-3-4-1 16,0-4-10-16,-2 0-5 0,4 5-10 0,1 1-2 15,2 6-6 1,4 1 1 0,2 5 11-16,1 6 14 15,1 3 52-15,-6 4 23 16,-6-1 24-16,-3-1-2 15,-2-2-39-15,-1-5-20 0,4-6-48 16,-1-3-99-16</inkml:trace>
  <inkml:trace contextRef="#ctx0" brushRef="#br0" timeOffset="58536.1016">19184 4306 379 0,'0'0'186'15,"-2"0"-61"-15,1 0-18 16,1 0-18-16,0 0-5 16,0 0-7-16,-2 0-2 15,1 0-10-15,0 0-10 16,0 0-20-16,0 0-8 16,0 0-16-16,0 0-2 0,-2 3 0 15,1 2 0-15,1-2 2 16,0 1 2-16,-1-3 3 15,1 1 4-15,0 0 7 16,0-1 1-16,0 0 0 16,0-1-4-16,0 0-7 0,-1 0-4 15,2 0-7-15,0-1-1 0,8-13-3 16,35-54 0-16,-12 16 2 16,12-9 2-1,15-16 17 1,8-8 6-16,14-16 10 0,3-6-2 0,-3 0-11 15,-1 7-4-15,-13 19-5 32,-13 7 4-32,-14 14 3 15,-9 6-1-15,-14 16 1 0,-1 8-2 16,-9 15-2 0,-6 2 0-16,0 10-6 0,0 1-4 15,1 0-9 1,-1 2-1-16,0 0 1 0,0 0-1 15,0 0 1-15,0 0 1 16,0 0-2-16,0 0 2 16,0 0-1-16,0 0 1 15,0 0-1-15,0 0-1 16,0 0 1-16,0 0-1 0,0 0 2 16,0 2 0-16,0-2 2 15,0 2 0-15,0-2 3 16,0 0 0-16,0 0 0 15,0 0-3-15,0 0-2 16,0 0 0-16,0 0 0 16,0 0 1-16,0 0 3 15,0 0 1-15,-1 0 2 16,0 0 1-16,-15 0-1 16,-36-2-1-16,29 2-5 15,0 2-3-15,6 3-9 16,5 2-4-16,6 2-4 0,1 1 1 15,8-2 3 1,4-3 4-16,6-6 5 0,7-4 3 16,9-9 2-16,-1 0 1 15,2-2-1-15,-5 0 1 16,-11 4 0-16,2 3 0 16,-13 8 1-16,3 1 1 15,-6 5 3-15,-1-5 4 0,0 0 5 16,0 14 5-1,-1 36 5-15,1-31-1 0,-1-4-6 16,3-3-4-16,-3-10-10 16,3 2-3-16,1-5-105 15,-2-1-163-15</inkml:trace>
  <inkml:trace contextRef="#ctx0" brushRef="#br0" timeOffset="59230.0065">20278 3003 650 0,'7'-6'308'15,"8"-6"-116"-15,5 3-30 16,3 9-50-16,-3 0-18 15,2 13-11-15,-6 4-2 16,-5 2-3 0,-2 3-7-16,-10 1-30 0,1-1-11 0,-5-2-11 31,-2-1-4-31,0-7 0 16,2-4 1-16,1-6 1 15,2-5-3-15,4-10-9 0,12-1-5 0,3-9-4 16,3 0-1-1,4 1 5 1,-6 3 0-16,-1 4 2 16,1 8-1-16,-9 4 3 0,1 3 2 0,-6 11 7 15,2 1 2 1,-4 10 6-16,-2 5-1 16,5 2-5-16,-7-3-3 15,4-2-4-15,6-4-3 0,-1-9-3 16,2-4-46-1,-2-7-252-15</inkml:trace>
  <inkml:trace contextRef="#ctx0" brushRef="#br0" timeOffset="59888.6559">20351 2770 515 0,'-11'-3'329'0,"-8"-3"13"16,10 6-154-16,5-1-35 0,5 1-64 16,8 0-30-16,15-1-51 15,3-3-5-15,12 1 7 16,10-2 1-16,-2 3-1 15,2 2-1-15,-2 0 0 16,-13 3-1-16,-6 0 1 16,-6-2 1-16,-9 0 5 15,-5-3 6-15,-7-4 10 16,-2-2 2-16,-7-7-3 0,-2 1-6 16,-2 0-11-16,0 0-5 15,4 5-7-15,1 0-4 16,6 2-14-16,1 7-6 0,6 2 2 15,3 6 2-15,3 7 16 16,0 0 5-16,1 3 9 16,-5 1 7-16,-7-3 41 31,-4 3 22-31,-13-2 21 0,-1-2 0 0,-3-1-36 16,0-5-20-16,6-4-29 15,4 1-10-15,8-4-65 16,2 1-74-16</inkml:trace>
  <inkml:trace contextRef="#ctx0" brushRef="#br0" timeOffset="63405.8434">19162 4345 172 0,'-1'0'119'0,"0"0"14"0,0 2-14 15,0-2-21-15,-1 0-10 16,1 0-18-1,0 0-7-15,0 0-7 0,0 0-1 16,0 0 2-16,-1 0 0 16,0 5-5-1,-1 1-4-15,-2 2-5 0,-16 29-5 16,14-26-7-16,2 0-4 0,-3-2-4 16,1 1-3-1,-3 0-2-15,1-1-2 0,6 1-4 16,-5 1-1-16,4 1-4 15,-3 0-2 1,-2 0-1-16,-2 0 1 0,1-1 5 16,6 3 1-16,-4-2 1 15,2-1-1-15,0-3-3 16,-3-1-2-16,2 3-1 16,-1-1-1-16,-2 1 1 0,0 1 3 15,-1-1 8 1,3 3 3-16,-1 0 3 15,-1 1-3-15,5-5-6 32,1-4-2-32,2 0-4 0,-13 11-1 0,0 2 0 15,-1-2 0-15,4-4 4 16,2-1 1-16,-2 1 3 0,1 2-1 16,-3 0-3-1,0 0 0-15,-1-1-1 0,1 0-1 16,3-1 1-1,-1 1-1-15,-1 0-3 16,1 0-1-16,-1 3 2 16,0-2 3-16,1 3 8 15,-1-1 4-15,-1-2-1 16,2 3-1-16,-2-4-6 0,3 1-3 16,-1 0-3-16,-3-4 0 15,3 2-3-15,-3-1 1 16,1-2-2-16,9 4 0 15,0-1 1-15,-2-4 0 16,1 3 1-16,-3-4 0 16,-2 1 0-16,2 1-1 0,-1-1-2 15,1 2-2-15,-4-1 0 16,4 2 0-16,3 0 1 16,-4-2 1-16,7-4 2 15,0-1 2-15,-2-4 8 16,5 0 5-16,-1-1 6 15,0 0 2-15,1 0-5 16,0 0-4-16,0-1-4 16,0 1-3-16,0 0-2 15,0 0-1-15,0-1-2 16,0-3 0-16,1-3 0 16,2-5 1-16,5-32 1 15,-8 27 0-15,-3-5 0 0,-1 2-1 16,3 4-4-1,-2 1 0-15,1 12 1 16,0 3 1-16,-3 1-3 0,4 0-1 16,0 0-3-1,-3 14-1-15,-6 46 3 0,5-31 0 16,2 2 2-16,2 0 3 16,0-8-3-16,1-6-1 0,5-6 3 15,2-6-1 1,9-5 10-16,5 0 4 15,9-2 0-15,1-4 0 16,3 4-6-16,-3-3-3 0,-2-3-2 16,-1-1-12-16,5-6-542 15</inkml:trace>
  <inkml:trace contextRef="#ctx0" brushRef="#br0" timeOffset="64147.0766">17443 5344 583 0,'-2'0'285'16,"0"6"-110"-1,-2 12-46-15,2 21-61 0,2 9-12 0,2 11-6 16,2 2-10-16,0-7-11 31,0-5-1-31,-2-15-2 16,1-6 0-16,0-14 12 15,1-11 15-15,0-12 10 0,0-9 2 16,-2-16-12 0,-5-4-13-16,-2-9-13 15,-6-5-3-15,-2-7-5 0,4-3-5 0,6 6-7 16,3 7-6 0,9 13-6-16,5 16-6 15,4 9-5-15,5 7 0 0,11 11 1 16,0 1 7-1,12 2 3-15,5-1 0 16,7-9-72-16,1 0-64 16,-11-4-174-16</inkml:trace>
  <inkml:trace contextRef="#ctx0" brushRef="#br0" timeOffset="64340.8626">17481 5548 736 0,'6'0'319'0,"14"4"-162"0,0-4-49 16,12 4-37-16,2 1-25 15,6 0-25-15,1 2-33 16</inkml:trace>
  <inkml:trace contextRef="#ctx0" brushRef="#br0" timeOffset="64879.3227">17806 5762 319 0,'5'-1'200'0,"2"-4"7"16,4 0-70-16,2-5-40 15,-2 1-7-15,-1-2-6 16,-1-1-4-16,-2-2 2 16,-4-1-2-16,-4 1-13 15,-8-1-7-15,-12 4-22 16,-4 2-11-16,-10 4-12 15,0 5-6-15,5 7-8 16,2 3-4-16,11 3-10 0,4 3-3 16,13 0-3-16,2 0 2 15,11-2 8-15,7-3 5 16,4-9 5-16,2-1 3 16,1-7 3-16,-2-1 0 15,-7 0 0-15,-3-1-1 16,-5 7-2-1,-3 0 1-15,1 2 3 0,0 8 4 16,6 5 15-16,-2 4 5 16,2 7 3-16,-3 3-1 15,-11 3-10-15,-1 4-2 0,-16-3 1 16,-5-2 2-16,-11-9 4 16,-7-6 0-16,-1-11-4 15,2-4-8-15,10-12-12 16,4 1-9-16,13-3-35 15,8-1-22-15,7 6-98 16,8-3-72-16</inkml:trace>
  <inkml:trace contextRef="#ctx0" brushRef="#br0" timeOffset="65268.9524">17978 5778 575 0,'0'0'328'16,"0"0"-39"-16,1 5-121 16,-1-5-79-1,0 0-16-15,7 21-19 0,12 27-17 16,-8-28-19-16,2-2-4 16,-5-12-3-16,3-4 2 15,-4-8 6-15,5-6 1 0,-3-7 0 16,2-2-1-16,-1-2-3 15,-4-1 2-15,-2 5-3 16,0 4-3 0,-4 7-2-1,0 6 1-15,0 10 6 0,1 7 3 16,0 13 4-16,4 8-6 16,3 10-3-16,0 2-1 15,1 4 1-15,-7-4 1 0,-4-12 8 16,-6-2 4-16,-13-8 8 0,3-1 0 15,-12-15-2 1,-1-4-7-16,-2-16-55 16,-2-10-63-16,-1-8-194 15</inkml:trace>
  <inkml:trace contextRef="#ctx0" brushRef="#br0" timeOffset="65888.3487">17462 5108 689 0,'-4'0'321'0,"-2"2"-129"16,6 0-55-16,0-2-40 0,9 1-25 16,21 1-28-16,50 5-5 15,-18-7-15 1,1-7-5-16,5 6-8 15,-1-1-4-15,-18-4 2 16,-4 7 1-16,-23-3 4 16,-7-4-2-16,-17-4-12 0,-5-1-6 15,-9-2-6-15,-2-4-2 16,5 7 4-16,2 2 3 16,8 6-1-16,2 3-2 15,4 3 9-15,-3-4 5 16,1 4 27-16,10 20 17 15,6 37 14-15,-22-33-2 16,-3-2-18-16,-3-3-16 16,3-5-121-16</inkml:trace>
  <inkml:trace contextRef="#ctx0" brushRef="#br0" timeOffset="66900.9751">18924 4737 355 0,'-5'-1'226'15,"0"0"-11"-15,-5 1-60 16,3 1-14-16,4 0-21 15,0 1-16-15,2-2-24 32,1 0-12-32,0 0-18 0,0 0-1 0,0 0 5 15,0 0 4-15,4 5-5 16,9 13-8-16,37 32-13 31,-30-29-3-31,8 1 0 16,2-7 3-16,8-10 0 15,4-2-4-15,-3-12-8 0,-3-1-3 16,-15-1-3-16,-5 0 0 16,-13 6-58-16,-4 0-112 15</inkml:trace>
  <inkml:trace contextRef="#ctx0" brushRef="#br0" timeOffset="67566.8501">18917 5059 572 0,'-11'2'331'0,"-6"-1"-61"0,-2 7-123 15,3 0-41-15,5 4-59 16,3 3-18-16,3-1-23 15,5 4-5-15,4-2-3 16,3 0 0-16,9 2 3 16,1-7 3-16,8-5 13 15,2-6 6-15,-4-7 11 16,-2-8 3-16,-6-9 0 0,-2 1 5 31,-7-2 15-31,-2-2 4 0,-8 5 2 16,-11-2-2-16,-14 0-21 0,-4 2-9 15,-10 3-19 1,8 9-10-16,8 12-17 16,7 6-7-16,15 12 0 0,8-3 2 15,18 2 10 1,11 0 5-16,15-8 6 0,4-6 0 16,-1-6-82-16,-6-3-172 15</inkml:trace>
  <inkml:trace contextRef="#ctx0" brushRef="#br0" timeOffset="69569.1222">19185 4339 281 0,'1'0'196'0,"2"-1"20"15,-2 0-16-15,-1 0-35 0,0 0-20 16,0 0-36 0,0-1-15-16,0 2-28 0,0 0-11 15,0 0-9 1,0 0 0-16,2 0 5 15,4 2 0-15,3-1-4 0,-1 0-6 16,28 6-12-16,-27-6-6 0,-2-1-6 16,0 5-4-1,0 0-4-15,-1 3-1 16,2 1-2-16,1-1 0 16,4 0 1-16,0 0 0 15,6 1 0-15,-2 1-1 16,3-2 2-16,-2 0-1 0,-2 3 1 15,2-3-1-15,-8 1 1 16,5 0 0-16,0 1-1 0,-5 0 1 16,2 0-2-1,-4 2 1-15,-2-5-4 16,2 0 0-16,7-3-1 16,-2 2 0-16,3 0 1 15,2 2 0-15,-3-2 1 16,1 1-1-16,0 1 1 15,-4-4 0-15,3 5 1 0,-5-5-1 16,3 6 0-16,0-3 1 16,-3-3-2-16,0 4 0 15,1-9 0 1,0 3-1-16,3 3-1 0,2-3 1 16,-1 4-1-16,3-4 0 15,-3 1 0-15,0 2 0 16,-2 1 0-16,-3 0 1 15,-5 0-1-15,2-1 0 16,-1 1 0 0,-1-3 0-16,3 3 0 0,-1-1 0 0,-2-2 1 15,2 2-1 1,-3-4 1-16,-1 1-1 0,3 2 0 16,-6-4 0-1,0 0 0-15,0 0 1 16,0 0-1-16,0 0 2 15,0 0 0-15,0 0 0 16,0 0 0-16,0 0-1 16,0 0-1-16,0 0 0 0,0 0 0 15,0 0 0-15,0-2 2 16,0 1 1-16,0 0 1 16,0 0 0-16,1-4 1 15,4-8-1-15,-1-29 0 16,-9 27 0-16,-2 5-2 15,-8-4 0-15,2 2 0 16,3 8-1-16,-3-5 0 16,8 7 0-16,3 0-1 15,-1 4 0-15,3-2 1 16,0 0 0-16,0 0-1 0,0 0 0 16,0 0-1-1,0-1-1-15,0 1-1 0,0 0 1 16,0 0 1-16,2 6 2 15,12 9 2-15,30 31-1 16,-34-34-3-16,0 3-2 0,2 0-1 16,0-2 1-1,-5-3 2-15,-1-1 1 0,-1-5 1 16,-3 1-1-16,-1-1 2 16,-1-2 0-1,-1-2 1-15,0 0 0 16,0 0 1-16,-6 1 1 15,-16 5 1-15,-36 9 1 16,29-8-1-16,0 0 1 0,4 2-1 16,6 0-2-16,7-2-1 15,4 0-3-15,7-5-7 16,4-2-4-16,12-8-100 16,4 2-111-16</inkml:trace>
  <inkml:trace contextRef="#ctx0" brushRef="#br0" timeOffset="70309.8463">19991 3941 712 0,'0'4'306'0,"-2"6"-131"16,-9 7-30-16,3 9-16 16,-11 4-12-16,3 4-42 15,-1 0-17-15,0 1-23 16,3-5-9-16,-2-7-12 16,5-4-2-16,0-7 1 15,3-6 1-15,7-5 2 16,-2-2-1-16,5-9-10 0,3-1-2 15,5-6-4-15,12-3-2 16,-3-5 5-16,6-4 0 16,-2-2 3-16,-7-2 1 15,3 1-3-15,-2 1 4 16,-1 6-6-16,-7 4 1 16,-3 8 0-16,-1 5-2 15,-1 8 0-15,3 1-1 0,3 6-7 16,5 7 2-16,6 1 1 15,4 6 0-15,10 1 3 16,-1-2 1-16,3 1-8 16,-4-5-48-16,-9-2-76 15,-6-2-46-15,-10-2-160 16</inkml:trace>
  <inkml:trace contextRef="#ctx0" brushRef="#br0" timeOffset="70498.2409">19963 4120 819 0,'0'0'394'16,"-1"0"-175"-16,-2 2-62 15,3-2-88-15,0 0-29 16,23 4-16-16,39 42-8 0,-27-27-9 15,-1-3-39-15</inkml:trace>
  <inkml:trace contextRef="#ctx0" brushRef="#br0" timeOffset="71160.2297">20245 4338 183 0,'2'-2'150'0,"0"-5"52"0,1 0-15 16,-5-1-25-16,-4 1-14 16,-4 1-23-16,-4 2-6 15,-5 4-14-15,-1 2-8 0,-2 8-32 16,5 3-18-1,6 4-21-15,1 3-9 16,9 0-8-16,4-2-2 0,6-2-1 16,6-5 1-1,5-5 3-15,4-2 2 0,-1-10 2 16,-2-2 2 0,-6-7-1-16,2 0-1 0,-8-2 1 15,-5 2 0-15,0 6-2 16,-4 1-2-16,0 6-10 15,0 1-3-15,-1 2-5 16,1-1-2-16,0 0 1 16,0 8 2-16,0 13 3 15,3 31 2-15,-7-29 11 16,-6 5 7-16,-8-2 13 0,-5 0 6 16,-6-2 6-1,-3-9 0-15,-1-4-6 0,-2-5-2 0,5-9-9 16,3-1-5-1,8-8-11-15,8 0-9 16,8-2-27-16,3-2-44 0,10 2-133 16,3 0-113-1</inkml:trace>
  <inkml:trace contextRef="#ctx0" brushRef="#br0" timeOffset="71461.4142">20353 4545 779 0,'0'0'399'0,"0"0"-118"32,1 1-51-32,-1-1-91 0,0 0-32 15,4 4-43-15,5 15-17 0,28 25-22 16,-28-24-7-16,-7-6-11 16,5 0-8-1,-4-5-84-15,-3-1-62 0,2-1-201 16</inkml:trace>
  <inkml:trace contextRef="#ctx0" brushRef="#br0" timeOffset="71667.3523">20481 4591 922 0,'-7'1'414'16,"-11"3"-195"-16,-3 1-47 15,-8 8-74-15,-4-4-27 16,-2 5-42-16,3 1-11 16,5-4-13-16,7 1-5 0,10-1-108 15,2-11-114-15</inkml:trace>
  <inkml:trace contextRef="#ctx0" brushRef="#br0" timeOffset="72143.9879">20075 3793 767 0,'0'-2'358'0,"6"2"-155"15,3 1-45-15,15 9-67 16,10 9-14-16,14 9-17 0,10 7-9 15,1 0-12-15,-4-2-8 16,-7-2-13-16,-11-7-4 16,-10-4-161-16</inkml:trace>
  <inkml:trace contextRef="#ctx0" brushRef="#br0" timeOffset="72625.4263">20453 3924 544 0,'0'-5'337'15,"4"-1"-40"-15,-2-2-112 16,0 5-41-16,9 13-65 0,-1 2-22 15,6 14-27 1,5 1-4-16,-2 2-6 0,-2-2-4 16,0-3-3-1,-5-2-2-15,-3-7 1 16,-5-4-1-16,2-1 4 16,-6-2 6-16,-2-3 20 0,-5 3 9 15,-14-2 9 1,3 1-1-16,-9-1-14 15,2-4-10-15,2-2-14 16,-1-1-1-16,8-5-157 0</inkml:trace>
  <inkml:trace contextRef="#ctx0" brushRef="#br0" timeOffset="84002.1357">2020 6632 542 0,'-19'0'306'0,"-28"5"-63"16,0 11-53-16,-6 25-98 15,9 16-39-15,20 23-40 16,16 7-14-16,23 2-12 15,16-6 2-15,25-17-3 16,3-11 0-16,12-27 14 16,4-15 9-16,-8-28 44 15,-1-12 29-15,-17-20 57 16,-12-4 13-16,-27-7-10 16,-11-5-20-16,-23-5-49 15,-13-5-18-15,-16 6-29 16,-7 9-12-16,5 20-28 15,3 11-18-15,10 20-89 16,3 7-64-16</inkml:trace>
  <inkml:trace contextRef="#ctx0" brushRef="#br0" timeOffset="84108.7157">1828 6866 622 0,'11'9'311'0,"24"2"-108"16,14-3-47-16,22-6-79 15,8-4-29-15,8 2-108 0</inkml:trace>
  <inkml:trace contextRef="#ctx0" brushRef="#br0" timeOffset="84739.2803">2577 6902 713 0,'-13'-1'313'16,"-16"0"-154"-16,4 10-108 16,3 6-27-16,4 9-33 15,11-2-11-15,10 1-5 16,7 0 4-16,11-8 8 15,3-2 5-15,-1-7 8 16,5-5 2-16,-7-6 11 16,-2-3 3-16,-7-2 9 15,-9 0 3-15,-7 0 1 16,-2 5-3-16,-9 5-8 16,-2 0-2-16,-4 10 0 0,-1 4 0 15,6 2-4-15,1 3-3 0,10 1-9 16,0 0-6-1,13-3-1 1,7 0 1-16,7-5 6 16,2-8 3-16,-3-4 7 0,5-5 2 15,-3-7 3-15,2 1 1 0,-7-7 2 16,-3 1 1-16,-7-1-2 16,-4 1 1-1,-2 7-5-15,-2 1-1 16,-4 9-6-16,1 2-4 15,-2 7-7-15,3 6-3 0,4 5-3 0,4 1 2 16,10-3 4 0,4-1 1-16,1-7 7 15,3-6 4-15,0-5 17 16,-1-9 17-16,0-5 27 16,-3 0 13-16,-11-5 11 15,-4 2-10-15,-7-4-25 16,-3-1-15-16,-7 7-59 15,1-1-66-15,1 9-408 16</inkml:trace>
  <inkml:trace contextRef="#ctx0" brushRef="#br0" timeOffset="87273.8658">2896 7036 310 0,'-1'-2'208'16,"-5"-5"16"-16,2 2-17 16,-1 5-57-16,-1 1-37 0,6 11-64 15,0 2-28 1,10 6-18-16,2 3 0 0,8-3 10 16,3-4 8-1,7-11 24-15,-1-5 12 0,-5-13 19 31,-3-3 4-31,-10-2 7 16,-3 0-1-16,-5 4-19 0,-3 6-12 16,-4 4-36-16,1 3-55 0,0 2-256 15</inkml:trace>
  <inkml:trace contextRef="#ctx0" brushRef="#br0" timeOffset="87668.2967">3208 7173 329 0,'9'6'223'0,"9"1"13"0,3-3-55 16,6-4-49-16,-2-4-10 15,0-8 1-15,-1 0-8 16,-5-8-19-16,1 0-14 15,-3 1-33-15,-8-4-7 16,-10 1 5 0,-11 1 0-16,-15 3-3 15,-16 2-5-15,11 7-24 16,-3 3-9-16,5 12-18 16,16 8-10-16,-5 13-6 15,6 4-2-15,13 8 5 0,5 6 7 16,12 5 12-16,3 3 3 15,-5-4 7-15,-3 0 0 16,-5-15 2-16</inkml:trace>
  <inkml:trace contextRef="#ctx0" brushRef="#br0" timeOffset="88188.6853">3725 7109 481 0,'0'-6'309'16,"0"-5"-17"-16,-2 3-91 15,-2-1-22-15,-7-2-35 16,-4-1-19-16,-9-1-37 16,-2 1-22-16,-1 6-37 15,-2 0-15-15,-2 10-17 16,4 5-7-16,2 6-7 16,5 1-3-16,15 5-8 15,2-3-1-15,14 1 10 0,6 1 7 16,8-8 11-1,3-1 3-15,4-8 1 0,2-3 1 16,1-11 2-16,-2 0 2 16,-7-8-1-16,-9 0 0 15,-7-3 1 1,-6 2-1-16,-4 10 1 0,1 1-1 0,-1 11-7 16,-2 0-2-1,2 6-8-15,0 9-1 0,0-4-1 16,4 6 1-16,7-5 6 15,4-3 3-15,13-4 10 16,1 0 11-16,-4-7 12 16,0 0 3-16,-7 0 6 15,-5-6-5-15,-1 0-7 16,-10-5-4-16,-3-5-139 16,-5-3-183-16</inkml:trace>
  <inkml:trace contextRef="#ctx0" brushRef="#br0" timeOffset="88313.8068">3814 6735 721 0,'-2'-5'453'0,"-4"-5"-82"16,2 9-155-16,3 3-64 15,2 10-114-15,2 3-25 16,6 10-40-16,4 6-116 16</inkml:trace>
  <inkml:trace contextRef="#ctx0" brushRef="#br0" timeOffset="88595.7436">4062 6906 817 0,'0'7'327'0,"2"15"-201"16,4 10-55-16,4 17-25 15,1 10 6-15,-3 11 13 16,0 9-4-16,-7 5-11 16,-1-6-9-16,-2-12-24 15,-4-8-5-15,2-24-63 16,4-6-61-16</inkml:trace>
  <inkml:trace contextRef="#ctx0" brushRef="#br0" timeOffset="88740.381">4121 7218 964 0,'9'-3'400'0,"7"-5"-213"0,12 0-146 16,-5 2-19-16,16-1-15 15,1 5-85-15</inkml:trace>
  <inkml:trace contextRef="#ctx0" brushRef="#br0" timeOffset="89101.4341">4642 6984 853 0,'-22'-5'400'0,"-22"-4"-174"16,4 3-72-16,7 2-96 16,7 4-31-16,13 7-40 15,6 2-16-15,8 4-12 16,10 3-1-16,6 1 11 16,4 0 7-16,3-3 12 0,3-3 1 15,-3-3-33 1,-2-3-32-16,-7-2-38 0,-8-2-24 15,-14-1 23-15,-7-1 32 0,-8 1 49 16,-2 0 51-16,-3 1 50 16,3 2 18-16,4 8 22 15,4 0-17-15,16 8 6 16,0-1 1-16,13 1-10 16,9 1-3-16,7-3-33 31,8-6-16-31,17-6-11 0,-9-5-53 0</inkml:trace>
  <inkml:trace contextRef="#ctx0" brushRef="#br0" timeOffset="89482.8498">5215 6898 697 0,'12'2'325'16,"6"5"-126"-16,24 4-85 16,26-5 0-16,-4 3-33 15,2-2-21-15,-9-7-29 0,0 0-9 16,-14-4-61-16,-7-3-80 15</inkml:trace>
  <inkml:trace contextRef="#ctx0" brushRef="#br0" timeOffset="89633.4234">5511 6973 439 0,'1'18'285'0,"-2"11"-5"0,1 3-127 16,7-2-42-16,2-2-50 15,6-2-21-15,1-6-7 16,-1-4-112-16</inkml:trace>
  <inkml:trace contextRef="#ctx0" brushRef="#br0" timeOffset="89940.0313">5984 6982 882 0,'-8'-3'414'16,"-20"-8"-165"-1,0 5-74-15,-4 3-80 0,-7 0-34 16,7 10-55 0,4 6-14-16,9 9-21 15,11 4-5-15,10 4 0 0,6-1 3 16,16-1 9-16,2-6 5 15,8-6 13-15,-4-7 4 16,-3-12 15-16,1-5 12 16,-9-11 20-16,-2-6 8 15,-10-3 4-15,-7-1-5 0,-12-2-23 16,-3 6-38-16,-3-3-171 16</inkml:trace>
  <inkml:trace contextRef="#ctx0" brushRef="#br0" timeOffset="90438.935">6886 6931 900 0,'-8'-1'373'16,"-8"1"-228"-16,-9 7-53 16,-9 8-57-16,3 8-19 15,2 13-20-15,10 0-6 0,19 4-4 16,6 0 0-16,16-9 8 15,6-4 5-15,7-13 17 16,1-10 8-16,-4-11 24 16,-7-5 11-16,-14-9 8 15,-10-1-2-15,-16 0-20 0,-6 2-18 0,-12 5-64 16,-7 3-49 0</inkml:trace>
  <inkml:trace contextRef="#ctx0" brushRef="#br0" timeOffset="90726.6445">7020 7009 703 0,'-1'-1'380'0,"1"-1"-93"0,0 2-80 15,-1 0-112-15,0 0-34 16,0 5-35-16,-2 14-8 15,1 34-5-15,7-27-3 16,3-3-5-16,5-1 1 0,12-11 13 16,2-3 12-16,7-8 21 15,-3-3 8-15,-3-5 1 16,-5-3-7-16,-8-3-15 16,-5-2-8-1,-9-2-39-15,-1-1-66 0,-10-4-177 16,-3-1-177-16</inkml:trace>
  <inkml:trace contextRef="#ctx0" brushRef="#br0" timeOffset="90833.8131">7141 6815 380 0,'-1'-12'313'0,"2"-11"97"15,-1 9-75-15,-1 11-85 0,2 0-52 16,-1 5-99-16,0-2-44 16,0 0-55-16,0 0 20 15,4 18-213-15</inkml:trace>
  <inkml:trace contextRef="#ctx0" brushRef="#br0" timeOffset="91157.7782">7533 6975 822 0,'-10'0'396'0,"-11"-5"-148"16,0 12-156-16,1 2-41 0,-4 6-47 16,6 5-9-1,8 6-9-15,2 4-5 16,11 3 1-16,2-2 3 0,9-5 9 16,5-3 6-16,1-8 15 15,3-2 11-15,-6-12 27 16,-4-1 33-16,-13-9 28 15,-4-4-4-15,-12-2-20 16,-5-2-34-16,-3 1-39 0,1 2-80 0,10 1-461 31</inkml:trace>
  <inkml:trace contextRef="#ctx0" brushRef="#br0" timeOffset="91333.1836">7644 6985 1073 0,'22'-2'495'16,"13"1"-225"-16,6 2-120 0,-2 0-36 0,-4 5-57 31,-5-2-21-31,-7 0-21 16,-5-4-4-16,-8-2-57 0,-1-3-71 15,-6-4-186-15</inkml:trace>
  <inkml:trace contextRef="#ctx0" brushRef="#br0" timeOffset="91478.5639">7821 7012 587 0,'2'11'300'0,"2"15"-67"16,-2 4-9-16,7 1-23 16,-8 0-21-16,-1 3-56 15,-1-4-31-15,-2-4-52 16,-1-7-47-16</inkml:trace>
  <inkml:trace contextRef="#ctx0" brushRef="#br0" timeOffset="92002.6039">7959 7034 869 0,'12'4'367'0,"15"9"-216"16,2 1-21-16,1 10-43 16,-7-1-20-16,-10 1-22 15,-1-1-6-15,-9-8-13 16,-3 0-6-16,0-10-8 0,2-4-6 15,-7-7-20-15,15-6-9 16,8-6-13-16,1-1-2 16,20-4 11-16,-9 2 6 15,0 6 10-15,-2 2 5 16,-8 13 7 0,-11 6 8-16,-9 10 16 0,-1 5 5 15,-10 5 1 1,2 4-5-16,2 0-15 15,1-1-6-15,6-6-69 16,4-5-154-16</inkml:trace>
  <inkml:trace contextRef="#ctx0" brushRef="#br0" timeOffset="92214.1542">8507 6973 893 0,'-2'8'417'0,"-4"5"-120"0,7 19-226 16,4 3-11-16,4 14 9 16,5 4-5-16,-1 7-2 0,-2 2-8 15,-1 0-30 1,0-8-2-16,-7-10-9 16,-1-14-65-16,3-19-133 15,-9-6-327-15</inkml:trace>
  <inkml:trace contextRef="#ctx0" brushRef="#br0" timeOffset="92364.6343">8488 7297 876 0,'4'-4'362'0,"11"-5"-208"0,8 2-100 0,17-3-56 31,5-2-1-31,4 3-1 0,2-2-45 0</inkml:trace>
  <inkml:trace contextRef="#ctx0" brushRef="#br0" timeOffset="92637.8713">9076 7155 409 0,'-1'4'301'16,"3"4"34"-16,-10 2-78 0,-9 2-81 15,-4 0-36-15,-14-5-46 16,5 0-28-1,1-10-34-15,1-1-9 0,3-9-12 16,7 0-11-16,1-5-41 16,4-3-16-16,4-1-14 15,3-2-16-15,6 2 19 16,6 3 10-16,6 10 24 16,1 6 34-16,11 12 50 15,-1 5 21-15,6 6 21 16,0 4 2-16,-6 5 3 15,-1 1-4-15,-6 2-12 16,-4-4-14-16,-5-10-30 0,-3-4-33 16</inkml:trace>
  <inkml:trace contextRef="#ctx0" brushRef="#br0" timeOffset="93451.8825">10209 6643 550 0,'-12'-2'269'0,"-18"-3"-94"16,-10 3-46-1,-18 3-54-15,4 2-19 0,5 3-27 16,12 1-9-16,15 3-21 16,9-2-12-16,19 5-8 15,7-3-2-15,20 5 6 16,5 2 7-16,9 0 4 16,4 1 4-16,-10 2 7 15,-7 1 8-15,-20 2 18 0,-12 2 9 16,-21 3 7-16,-8 1-3 15,-12-6-13-15,1-2-10 16,8-3-12-16,3-8-4 16,16-1-5-16,5-4-7 15,8-5-13 1,6 5-2-16,12-2 1 16,0 5 4-16,-10 5 13 15,3 1 2-15,-13 6 9 0,-7 7 3 0,-13 4 4 31,-10 2-2-31,-9 7-6 16,7-5-2-16,13-5 14 0,10-1 10 16,17-9 24-16,7-2 14 0,15 1-7 15,4-5-7 1,5-3-21-16,2-3-14 16,3-8-44-16,-4-6-315 0</inkml:trace>
  <inkml:trace contextRef="#ctx0" brushRef="#br0" timeOffset="94301.8344">10664 7008 606 0,'2'-7'346'16,"-2"-8"-35"-16,-9-1-79 16,-12 12-91-16,-11 0-34 15,-8 11-64-15,-4 10-18 0,9 6-24 16,7 7-10-16,15 6-8 16,11 1-1-16,12 3 4 15,13-4 5-15,11-6 2 16,1-7 2-1,4-14 7-15,-10-6 9 16,-7-10 19-16,-9-6 7 16,-18-3 3-16,-12-4-3 0,-16 4-15 15,-9 1-9-15,3 6-9 16,4 3-37-16,16 5-164 16</inkml:trace>
  <inkml:trace contextRef="#ctx0" brushRef="#br0" timeOffset="94854.3197">10791 7052 921 0,'0'-1'419'16,"-2"1"-205"-16,0 0-59 0,0 0-88 15,1 0-30-15,-2 5-27 16,-4 16-4-1,1 34-2-15,10-29-1 16,5-2-2-16,2-4 0 16,3-5 3-16,3-8 3 15,7-7 7-15,-5-7 2 16,2-9 5-16,-2-1 0 16,-6-3 1-16,-2 0-1 15,-8 3-4-15,-3 0-3 16,-8 5-6-16,0 6-5 0,0 9-8 15,1 3-4-15,7 6-4 16,2 1 1-16,7 2 4 16,8 3 2-16,2-2 5 15,4 1 1-15,6-2 5 16,1-6 2-16,-1-5 12 16,0-4 6-16,-9-7 5 15,-3-4 1-15,-9-7-2 16,-4-3-6-16,-6-2-32 15,-6-1-42-15,-4-3-126 16,0-4-83-16,-5-3-127 16,5-2 28-16,3 0 159 15,0 5 135-15,7 4 252 16,0 6 56-16,-14 8 52 16,10 0-19-16,0 8-79 15,-5 5-48-15,14 4-94 16,-6 8-37-16,-2 6-55 0,9-2-80 15</inkml:trace>
  <inkml:trace contextRef="#ctx0" brushRef="#br0" timeOffset="95089.2092">11257 6943 866 0,'-1'-3'420'0,"-3"3"-136"0,5 8-162 15,1 8-44-15,6 17-17 16,8 6 2-16,-7 16-22 0,-2 4-7 16,-6 10-13-1,-10 3-6-15,1 0-6 16,8 3-2-16,-6-15-2 16,10-8-1-16,-4-16-60 15,-5-13-48-15</inkml:trace>
  <inkml:trace contextRef="#ctx0" brushRef="#br0" timeOffset="95245.2155">11280 7253 1096 0,'7'0'392'15,"9"-1"-327"-15,6 1-41 16,9 1-16-16,-1-1-1 15,3-1-38-15,-4-2-88 0</inkml:trace>
  <inkml:trace contextRef="#ctx0" brushRef="#br0" timeOffset="95532.7143">11737 7119 780 0,'0'1'362'0,"-2"-1"-131"0,2 8-116 16,-3 3-19-16,-5-1-13 15,-9 1-14-15,-9 0-19 16,1 2-6-16,-9-8-15 16,4-2-6-16,3-7-8 15,0-6-7-15,10-3-21 16,-1 0-9-16,11-2-17 16,4 3-7-16,11-1 1 0,11 2 5 15,3 5 12 1,3 0 10-16,2 8 28 15,0 6 18-15,-1 5 33 16,-1 8 11-16,-4 2 5 0,-9 0-11 0,2 1-24 16,-3-1-10-16,-6-8-88 15</inkml:trace>
  <inkml:trace contextRef="#ctx0" brushRef="#br0" timeOffset="97164.5622">11840 6669 295 0,'-3'0'147'0,"-5"0"-49"15,3 4-10-15,5 2-16 16,0-4-3-16,0-2-2 16,0 0-3-16,5 0-6 15,19 3-13-15,36 3-14 16,-24-4-4-16,3 8-6 16,-2 1-2-16,-8 5-2 0,-10 2 1 15,-14 1 6-15,-5 2 3 16,-12 1 8-16,-3-1-1 15,-4-2-5 1,-7 0-3-16,12-11-8 0,4 0 1 16,4-6-5-16,10-3-6 15,-3 2-8-15,-2-1-6 16,1 0-7-16,0 0 3 16,8 21 2-16,47 35 2 15,-35-25 6-15,-2-4 1 16,-9-4 4-1,1-3 2-15,-11-10 6 0,-4 2 4 0,-3-7 5 16,-7-5 1 0,1 0-3-16,0-1-1 0,6-1-12 15,4 2-7 1,6 9-10-16,7 7-4 0,8 21 4 16,1 7 3-1,-8 5 11-15,-5 3 6 0,-13-1 11 16,-11-7 7-16,-6-10 7 0,-13-6 3 15,-11-20 2 1,5-7-4-16,1-8-13 0,15-6-9 16,16-4-45-16,6-1-44 15,16 2-212 1</inkml:trace>
  <inkml:trace contextRef="#ctx0" brushRef="#br0" timeOffset="97466.2523">12541 7250 1235 0,'-2'-1'567'16,"1"4"-247"-16,0 1-102 0,-1-4-95 15,1 0-23 1,0 0-30-16,0 0-11 0,0 6-28 16,0-4-9-16,0-2-108 15,-1 0 382-15</inkml:trace>
  <inkml:trace contextRef="#ctx0" brushRef="#br0" timeOffset="101958.453">12896 6828 662 0,'-8'0'308'0,"-4"2"-129"16,7-1-53-16,22 1-51 0,12 2-22 16,30-2-31-16,15 1 4 15,12 2-13-15,4-4-4 16,-9 5-1-16,-13 2-2 16,-18 3-2-16,-10 6-26 15,-28-4-89 1,-6-2-82-16</inkml:trace>
  <inkml:trace contextRef="#ctx0" brushRef="#br0" timeOffset="102122.6051">13258 6892 403 0,'-3'3'243'0,"-2"10"-33"16,-2 8-59-16,3 13-67 16,0 10-5-16,1 8 1 15,2 1-5-15,1-1-22 0,2-5-14 16,1-5-19-1,5-4-7-15,-2-15-150 16</inkml:trace>
  <inkml:trace contextRef="#ctx0" brushRef="#br0" timeOffset="102433.0166">13663 7213 530 0,'-12'-8'340'15,"-6"-7"1"-15,-6 5-164 16,-4 2-39-16,-2 6-55 16,0 4-28-16,4 10-47 15,3 4-17-15,11 8-21 16,7-1-1-16,17 5 8 15,6-3 8-15,15-5 15 0,1-7 8 16,-3-10 12-16,-1-4 10 16,-12-10 17-16,-4-5 4 15,-10-2-2-15,-4-3-9 16,-9-1-52-16,1 5-79 0</inkml:trace>
  <inkml:trace contextRef="#ctx0" brushRef="#br0" timeOffset="102734.8088">13847 7261 408 0,'-2'4'293'0,"-1"11"42"16,-2-2-132-16,0 3-97 15,3-2-31-15,-1-6-36 16,-2-4-12-16,3-8-27 15,-2-5-18-15,4-7-27 16,3-4-5-16,1-2 13 0,5 1 16 16,3 1 21-1,4-1 15-15,4 7 41 0,0 1 18 16,1 10 29-16,-2 5-1 16,-4 11-18-1,-5 8-12-15,-7 6-27 0,-3 2-13 16,-2 4-19-16,0-2-4 0,8-5-231 15</inkml:trace>
  <inkml:trace contextRef="#ctx0" brushRef="#br0" timeOffset="103000.7269">14267 7239 768 0,'-13'-11'405'16,"-10"-5"-117"-16,-5 8-129 16,3 4-47-16,0 8-66 0,2 7-25 15,9 5-22 1,1 1-1-16,9 5 2 16,1-1 5-16,12-4 8 0,4-1 1 15,5-8 3-15,8-2 0 16,-6-6-7-16,-2-5-2 15,2-2-125-15,-2 1-323 16</inkml:trace>
  <inkml:trace contextRef="#ctx0" brushRef="#br0" timeOffset="103363.3566">14378 7268 1136 0,'2'1'455'0,"3"3"-292"0,3 6-54 16,6 4-40-16,2 4-16 0,-1 0-23 16,0-1-6-16,-5-4-10 15,-3-6-2 1,-5-6 3-16,-1-2 1 0,-1-14-4 16,2-1-3-1,1-9-23-15,1-5-16 0,-1-5-20 16,-2-7 1-16,-5-9 17 15,-2-9 17-15,-10-13 27 16,-3 2 7-16,-6 13 7 16,-9 15 7-16,-7 35 7 15,-1 14 0-15,10 23-8 16,6 9-8-16,24 4-15 16,13-1-2-16,26-4-3 0,12-8-3 15,18-2-67-15,3 0-477 0</inkml:trace>
  <inkml:trace contextRef="#ctx0" brushRef="#br0" timeOffset="104051.6429">14943 7162 688 0,'-8'-5'316'0,"-12"-3"-131"0,-5 3-35 16,-8 1-32-16,1 3-24 16,9 4-44-16,6 0-22 15,13 9-36-15,7-3-10 16,12 5-3-16,6 2 9 15,7 0 12-15,3 3 1 16,-4-5 6-16,-6-3 1 16,-12-4 5-16,-8-3 1 15,-16-2 1-15,-8-2 0 16,-12 0-3-16,0 0-2 0,1-1-4 16,5 1-2-16,15 4-4 15,5 6-4-15,10 5 1 16,9 2 2-16,8 5 3 0,5-2 3 15,11-1 1-15,6-4-2 16,11-12-2-16,5-3 0 16,1-11-49-1,-8-8-63-15,-7-1-180 0,-12-7-120 0</inkml:trace>
  <inkml:trace contextRef="#ctx0" brushRef="#br0" timeOffset="104190.7343">15186 7239 205 0,'-10'-7'208'0,"1"1"29"16,0-2 65-16,6 6-132 0,5 2-61 15,13 6-72-15,1-3-17 16,10 2-3-16,5-2-1 16,-1-2-5-1,-4 3-3-15,-4-5 2 0,-7 1-3 16,-6-6-73-16,-2 0-56 16,-7-1-160-16</inkml:trace>
  <inkml:trace contextRef="#ctx0" brushRef="#br0" timeOffset="104325.0002">15279 7211 363 0,'-4'8'250'0,"-2"5"3"16,2-2-76 0,4 6-16-16,3 3-25 15,-1 3-18-15,4 7-41 16,-4-1-18-16,4-2-35 16,-1-2-6-16,-1-9-35 15,3-5-102-15</inkml:trace>
  <inkml:trace contextRef="#ctx0" brushRef="#br0" timeOffset="104801.3234">15677 7306 443 0,'-3'-9'299'15,"-7"-15"26"-15,-5 4-110 16,-3 2-88-16,-1 3-27 16,-6 8-44-16,0 4-18 0,1 9-26 15,-2 5-11 1,9 7-10-16,5 4-1 16,10 5 4-16,3 2 6 0,11 1 4 15,5 0 1 1,5-10 0-16,0-7 2 15,4-9 4-15,-1-9 1 16,-6-9 1-16,3-1-2 0,-9-4-2 16,-2 0-1-16,-5 1 1 15,-4 2 0-15,-2 7-2 16,-2 3-1-16,-3 6-6 16,1 1-2-16,5 7-1 15,0 2 3-15,11 3 9 0,1 4 4 16,6 2 4-16,4-1 1 15,1 1 0 1,-2-7 0-16,-3-5 2 0,-2-3 1 16,-4-9-2-1,-3-4-1-15,-4-8-40 16,-2-6-42-16,-4-6-135 0,0 0-160 0</inkml:trace>
  <inkml:trace contextRef="#ctx0" brushRef="#br0" timeOffset="104922.4796">15770 7133 639 0,'-3'-5'378'16,"-3"-5"-70"0,0 3-109-16,3 3-46 0,1 4-91 15,-1 2-38-15,3-2-133 16,0 0-177 0</inkml:trace>
  <inkml:trace contextRef="#ctx0" brushRef="#br0" timeOffset="105136.6033">15971 7159 1043 0,'-2'5'469'0,"-3"5"-215"16,6 13-134 0,3 6-30-16,5 17-39 15,5 6-13-15,-4 9-19 16,1 5-5-16,-6-3-7 15,-2-5-4-15,-3-13-14 16,-2-5-25-16,2-11-117 16,2-5-44-16</inkml:trace>
  <inkml:trace contextRef="#ctx0" brushRef="#br0" timeOffset="105317.9417">16025 7420 820 0,'4'-4'323'16,"9"-3"-212"-16,6 5-66 0,3-1-36 0,4-1-3 31,10 4-4-31,0-2-5 16,8-2-126-16,-1 2-145 0</inkml:trace>
  <inkml:trace contextRef="#ctx0" brushRef="#br0" timeOffset="105641.4148">16468 7282 273 0,'0'-6'201'0,"2"-9"57"16,-4 1-49-16,-7-2-32 15,-2 0-14-15,-8 4-50 16,-3 3-28-16,-5 8-46 16,1 1-17-16,7 6-20 15,3 3-5-15,13 2-13 16,-1 2-1-16,10-2 2 0,6 2 3 15,7-5 7-15,2-2 1 16,-1 0-10-16,-7-3-4 16,-9 1-21-16,-5-1-8 15,-11 2 7 1,-6-2 6-16,-7 1 32 0,2-1 17 16,5-1 19-1,4 3 8-15,8 3 21 0,4 1 15 16,4 6 25-16,5 4 0 15,5 4-19-15,0 1-17 0,3-6-32 16,2 0-9-16,6-12-13 16,4-6-73-16</inkml:trace>
  <inkml:trace contextRef="#ctx0" brushRef="#br0" timeOffset="106254.8303">17013 7235 469 0,'1'-1'306'0,"2"-1"-8"16,2 0-116-16,-5 0-68 16,13 1-20-16,61-3-12 0,-20 1-14 15,5 2-34 1,1 0-13-16,-14 1-4 15,-11 0-5-15,-19-2-70 16,-9 1-49-16,-14 2-86 0,-7 0-26 0,-9 1 48 16,-5-1 46-16,5 3 83 15,1-1 42-15,9 9 69 16,3-1 34 0,4 7 46-16,3 2-4 0,3 7-39 15,3 4-30 1,8-1-45-16,0-2-8 15,4-6-51 1,-2-7-79-16</inkml:trace>
  <inkml:trace contextRef="#ctx0" brushRef="#br0" timeOffset="106504.4687">17554 7278 418 0,'-7'-6'312'15,"-3"-3"33"-15,-2 2-102 16,-8 3-111-16,3 6-53 0,-4 2-57 16,2 8-20-16,11 6-14 15,1 3-3-15,8 6-1 16,11 2 6-16,6-4 10 16,3-7 3-16,5-8 18 15,-4-8 16-15,-6-11 51 16,3-4 16-16,-16-10 10 15,-3-4-12-15,-7-1-51 16,-4 1-37-16,3 7-243 16</inkml:trace>
  <inkml:trace contextRef="#ctx0" brushRef="#br0" timeOffset="107250.2315">18239 7241 620 0,'-6'-3'334'15,"-7"-1"-88"1,-2 4-66-16,-1 8-104 15,-2 2-32-15,0 7-39 16,6 7-11-16,9 7-10 16,6 8 2-16,15-1 7 15,4-5 5-15,6-13 6 16,1-7 6-16,-3-12 25 16,-4-5 37-16,-13-11 45 15,-6-5 12-15,-15-3-12 16,-9 1-36-16,-10 3-48 0,-2 4-18 15,4 8-17-15,9 2-59 16,20 10-252-16</inkml:trace>
  <inkml:trace contextRef="#ctx0" brushRef="#br0" timeOffset="107531.8986">18504 7265 661 0,'-1'-1'326'0,"0"1"-114"16,-3 0-57-16,3 0-83 15,0 0-25-15,0 0-30 16,-5 16-5-16,-4 47-4 16,19-26 2-16,5-4 2 15,2-3 3-15,11-10 15 16,-1-7 10-16,1-13 28 0,1-4 19 15,-5-10 8-15,-3-9-4 16,-8-4-26-16,-6 0-25 16,-9-4-69-16,-4 5-59 15,-7 3-212-15</inkml:trace>
  <inkml:trace contextRef="#ctx0" brushRef="#br0" timeOffset="107658.1704">18601 7111 980 0,'-3'-4'473'0,"-5"-5"-186"16,1 7-86-16,5 2-130 16,1 2-40-1,1-2-38-15,0 0-83 0</inkml:trace>
  <inkml:trace contextRef="#ctx0" brushRef="#br0" timeOffset="107983.1995">18971 7257 962 0,'-11'-5'415'0,"-1"-2"-235"15,-7 0-65-15,7 9-85 0,4 4-26 16,-4 6-27-1,5 8-4-15,1 8 2 0,6 6 5 16,3 7 12 0,5-3 4-16,10-7 9 0,-1-8 7 15,1-15 23-15,-3-5 18 16,-14-5 28-16,1-5 3 16,-9-5-13-16,0-3-16 15,-4-9-30-15,-6-2-9 16,3 1-113-1,0-1-171-15</inkml:trace>
  <inkml:trace contextRef="#ctx0" brushRef="#br0" timeOffset="108300.1092">19042 7257 1076 0,'13'-2'421'0,"22"0"-289"16,7 1-41-16,2-1-43 15,2 1-14-15,-9 0-18 16,-5-1-4-16,-6-2-12 16,-7 3-53-16,-11 0-86 15,-4 1-42-15,-10 0-42 16,-7 1 41-16,-6 1 78 16,-4 1 40-16,0 3 53 15,1 0 18-15,4 0 60 16,6 3 22-16,3 6 41 15,3 0 14-15,3 7-31 0,1 3-16 16,3-1-39 0,2 1-21-16,2 0-22 0,1-5-3 15,2-8-85-15,3-5-126 16</inkml:trace>
  <inkml:trace contextRef="#ctx0" brushRef="#br0" timeOffset="108599.6021">19415 7294 811 0,'3'5'384'15,"4"9"-144"-15,-1 3-38 0,-4 4-46 16,0 2-21-16,-4-6-40 16,1 1-18-16,-4-6-35 15,2-2-14-15,2-6-13 16,0-4-4-16,4-9-16 15,0-5-8-15,8-6-8 16,-3-2-1-16,7 2 8 0,-2 2 4 16,2 7 4-1,0 6 3-15,-6 6 9 16,1 6 7-16,-5 8 6 16,-1 5 0-16,6 7-7 15,-2 0-4-15,-5-3-31 16,2-1-75-16</inkml:trace>
  <inkml:trace contextRef="#ctx0" brushRef="#br0" timeOffset="108836.4569">19735 7257 1040 0,'5'-2'480'0,"5"2"-210"0,1 7-79 0,-2 15-96 16,-1 9-23 0,-2 17-13-16,-2 8-1 0,0 1-6 15,-2-4-5-15,-2-5-21 16,-4-7-9-16,1-7-31 16,1-4-60-1,2-12-142-15,1-5-167 0</inkml:trace>
  <inkml:trace contextRef="#ctx0" brushRef="#br0" timeOffset="109270.7397">19825 7489 730 0,'12'-1'300'15,"4"1"-158"-15,6-4-110 16,1 2-11-16,2-4-5 15,3 3-3-15,-2-5-63 0,10-4-80 16,0-5-179-16,4-3-3 16,6 0 85-16,-3-1 128 15,-1 5 292-15,-3 2 55 16,-12 6 55 0,-8 4-24-16,-11 8-78 0,-8 4-26 15,-11 7-45-15,-5 2-17 16,-13 0-28-16,-5-2-22 15,-4-3-34-15,2-4-6 16,8-9-7-16,5-4-4 16,8-10-10-16,5-1-7 0,1-1-9 15,6-2-1-15,3 4-1 16,5 3 3-16,10 6 9 16,0 4 10-16,8 9 19 15,0 4 10-15,1 9 10 16,-1 4-1-16,-1 5-2 15,0-2-7-15,-5-1-13 16,0-4-7-16,-12-11-113 0,-3-5-150 16</inkml:trace>
  <inkml:trace contextRef="#ctx0" brushRef="#br0" timeOffset="109811.3406">21326 7271 712 0,'5'0'322'16,"-2"7"-151"0,-9 2-30-16,-16 10-32 0,-10 3-16 15,-12-2-26-15,-1 5-8 16,4-8-23 0,2-6-6-16,5-11-2 0,8-7-3 15,5-12-5-15,6-2-7 16,12-4-16-16,3-1-7 15,9 8-7-15,7 2-1 0,2 8 7 16,3 4 4 0,-1 5 11-16,-2 6 5 15,1 16 9-15,-2 5 2 16,1 10-4-16,3 2-3 16,1-7-42-16,0-6-92 15</inkml:trace>
  <inkml:trace contextRef="#ctx0" brushRef="#br0" timeOffset="110399.5327">21347 7058 474 0,'4'-4'260'15,"7"2"-29"-15,5 0-91 16,13 3-56-16,3 1-12 16,15-1-28-16,3-1-15 15,-5-1-18 1,-2 0-1-16,-17 1-4 15,-5 0 2-15,-18-1-28 0,-6 0-8 16,-11 0-2-16,-6 1-1 0,1 0 28 16,1 5 7-16,5 0 4 15,2 3 0-15,11 0-2 16,5-1-2-16,6 2 1 16,6 3 1-16,-4-3 1 15,1-1 1-15,-7-6 0 16,-5-3 1-16,-3 4-1 15,0-3 0 1,0 0 4-16,0 0-1 0,0 0-4 16,-7 16-2-16,-3 43-7 15,18-30-1-15,4 12 5 16,-2 0 15-16,-6 3 24 16,-3 0 14-16,-10-11 42 0,-7-3-5 15,-11-11-11 1,-7-9-11-16,-2-10-37 15,-1-6-6-15,12-7-14 16,11-1-23-16,8-6-79 16,10 3-38-16,16-4-118 15,5 4-83-15</inkml:trace>
  <inkml:trace contextRef="#ctx0" brushRef="#br0" timeOffset="110706.2757">21981 7306 568 0,'-2'-11'338'0,"-6"-11"-65"16,-5 3-63-16,-6-2-24 0,-2 5-63 0,-4 6-33 0,3 8-55 31,5 6-25-31,1 11-21 15,6 2 1-15,0 11 4 16,3 2 5-16,10 2 4 16,4 2 1-16,11-8 6 15,3-3 0-15,3-13 5 16,3-4 0-16,-3-12 1 16,-1-6-1-16,-9-8-15 15,-5-3-40-15,-9-1-212 16</inkml:trace>
  <inkml:trace contextRef="#ctx0" brushRef="#br0" timeOffset="110848.084">21933 7137 974 0,'0'-3'447'0,"0"-2"-213"0,0 1-97 15,0 3-114-15,0 1-30 16,0 0-261-16</inkml:trace>
  <inkml:trace contextRef="#ctx0" brushRef="#br0" timeOffset="111066.5537">22080 7190 1199 0,'5'4'478'0,"7"11"-307"15,2 2-57-15,3 6-43 16,2 4-10-16,-2 0-19 15,-1-1-8-15,-3-2-12 16,-3-6-3-16,3-13 1 16,0-5-1-16,3-11 0 0,-1-7-2 15,-2-4-6-15,-3-1-1 16,-8-1-27 0,1 2-48-16,-3 3-172 15</inkml:trace>
  <inkml:trace contextRef="#ctx0" brushRef="#br0" timeOffset="111585.9913">22410 7199 503 0,'0'-2'299'0,"0"1"-61"0,-3 6-77 15,2-5-34-15,0 0-37 0,-9 24-15 16,1 34-17-16,14-30-7 31,13 0-20-31,-3-4-4 16,4-7-3-16,3-11-1 0,-1-7 2 0,2-8-1 15,-3-8-1-15,-2-2-2 16,-6-6-3 0,-3 3 0-16,-7-1-4 15,-2 0-2-15,-3 9-3 16,-1 1-4-16,0 11-9 16,-1 7-2-16,4 7-2 15,0 3 3-15,5 7 7 16,5 0 1-16,6-2 4 15,0-1 5-15,7-6 31 16,0-5 20-16,0-8 37 16,2-3 8-16,-8-11-12 0,-3-2-16 15,-7-3-36-15,-5-1-13 16,-4-1-20-16,-5 1-15 16,-1 6-100-16,4 6-77 15</inkml:trace>
  <inkml:trace contextRef="#ctx0" brushRef="#br0" timeOffset="111858.6027">22765 7213 792 0,'3'-4'425'0,"5"-2"-104"16,2 5-74-16,-2 6-104 15,1 6-44-15,1 9-51 16,-2 2-13-16,4 5-17 15,-4 1-3-15,-3-4-3 16,0-4 0-16,2-9 6 16,0-5 7-16,2-7 19 15,4-6 9-15,4-7 0 16,0-3-1-16,0-4-5 16,-2 0-1-16,-6 3-12 0,3 4-6 15,-6 1-17 1,-2 1-11-16,-3-1-28 0,-1-1-52 15,-2 5 129-15</inkml:trace>
  <inkml:trace contextRef="#ctx0" brushRef="#br0" timeOffset="113494.6684">2042 8067 343 0,'-1'-3'173'0,"4"-1"-29"16,-3-4 6-16,0 1 27 15,-2-1 5-15,-14-5 12 16,-7 4-5-16,-14-4-31 15,-5 4-17-15,-1 9-51 16,2 2-27-16,8 13-35 16,6 6-10-16,12 5-11 15,6 3-3-15,16 5-3 16,8-6 1-16,10-2 2 16,4-3 1-16,10-12 0 15,4-4 0-15,4-11-2 16,-7-9 6-16,-15-8-79 15,-5-3-70-15,-22-6-222 0</inkml:trace>
  <inkml:trace contextRef="#ctx0" brushRef="#br0" timeOffset="113612.6992">1873 7820 410 0,'-2'-9'292'0,"0"-9"-13"16,2 10-77-16,0 5-49 0,6 7-103 15,3 8-36-15,7 9-27 16,5 4-152-16</inkml:trace>
  <inkml:trace contextRef="#ctx0" brushRef="#br0" timeOffset="113921.0125">2150 8172 563 0,'4'11'254'16,"-1"11"-109"-16,2-5-19 0,1-4-30 15,-5-6-20-15,1-6-22 16,-3-3-6-16,0 1-7 16,0-1-5-16,-4-14-18 15,-10-36-6 1,14 26-6-16,1-1-3 0,9 1-8 16,3-1-1-16,5 9 12 15,1 1 14-15,6 9 40 0,1 8 11 16,-7 5-3-1,-4 6-9-15,2 6-27 16,-3-2-11-16,1 6-10 16,1 2-3-16,-14 2-10 15,0 4-5-15,-1 0-312 16</inkml:trace>
  <inkml:trace contextRef="#ctx0" brushRef="#br0" timeOffset="114486.0903">2521 7987 699 0,'-5'-2'348'0,"-4"-1"-109"16,1 14-170-16,4 7-34 15,2 10-33-15,3 3 2 16,6 0 5-16,0 0 1 15,3-6 2-15,5-4 1 16,1-9 5-16,0-5 5 16,1-11 9-16,0-5 2 0,-3-6 0 15,0-1-3-15,-1-1-8 16,-6-2-5-16,-2 0-6 16,-2 3-3-16,-4 4-7 15,-2 5-5-15,-3 7-12 16,-2 4-6-16,2 6-4 15,2 3 2-15,4 6 10 16,8 5 3-16,3-2 9 16,6 0 2-16,8-6 7 15,-5-5 7-15,8-7 12 16,-7-2 3-16,-12-8 3 16,7-2-3-16,-7-4-13 15,3-4-14-15,5 0-34 0,-9-3-11 16,-1-1-8-16,4 1 6 15,-1 1 25-15,5 6 9 16,3 5 16-16,-1 3 15 16,4 12 25-16,0 1 7 15,-3 8 19-15,0 4 9 16,-5 0 5-16,-1 2 0 0,-5-1-10 16,-7 0-8-16,-10-5-13 15,-10-3-3-15,-6-7-2 16,-2-4-110-16</inkml:trace>
  <inkml:trace contextRef="#ctx0" brushRef="#br0" timeOffset="115029.206">3904 7977 734 0,'-16'1'333'0,"-18"5"-160"16,3 4-55-16,7 7-76 16,2 7-29-16,9 4-25 15,9 3-8-15,15 3 5 16,10-5 4-16,16-5 11 16,1-6 6-16,0-11 16 15,1-6 19-15,-11-9 55 16,-7-6 17-16,-16-4 17 15,-6-2-10-15,-15-3-49 16,-7 6-19-16,-13 1-31 16,-3 4-11-16,5 9-18 15,7-3-94-15</inkml:trace>
  <inkml:trace contextRef="#ctx0" brushRef="#br0" timeOffset="115246.8971">4019 8022 923 0,'6'-7'457'0,"7"-1"-161"15,18-2-145-15,9 5-42 0,10 4-52 16,-19 1-15-16,14 0-21 16,-4 0-5-16,-8 0-9 15,14-3-4-15,-30 0-84 16,-3-3-65-16,-11-2-166 15,-3-1-137-15</inkml:trace>
  <inkml:trace contextRef="#ctx0" brushRef="#br0" timeOffset="115384.5258">4243 7988 509 0,'-4'13'315'16,"-1"8"-40"-16,1 2-85 15,4 2-32-15,-1-1-50 16,3 2-23-16,4-1-40 15,-10-2-17-15,14-3-17 16,-4-4-72-16</inkml:trace>
  <inkml:trace contextRef="#ctx0" brushRef="#br0" timeOffset="115675.4752">4573 8110 698 0,'-8'-8'360'16,"-10"-5"-94"-16,-4-6-26 0,-2 2-62 16,1 4-41-16,-1 3-71 15,5 9-33 1,2 4-43-16,1 6-11 16,6 10-5-16,3 1 4 0,8 8 8 15,6-1 5 1,11-2 9-16,4-3 3 15,7-9 4-15,0-5 3 0,0-13 6 16,1-4 6-16,-12-8 16 16,-2-2 7-16,-10-2 2 15,-13 1-6-15,-11-5-23 0,-6 5-12 16,-2-2-149 0</inkml:trace>
  <inkml:trace contextRef="#ctx0" brushRef="#br0" timeOffset="116194.2301">5324 8001 705 0,'-9'-5'352'0,"-12"-4"-110"0,-4 4-60 16,-4 11-84-16,1 6-32 0,5 12-53 31,6 6-6-31,11 5-4 16,6 3-1-16,11-2 5 0,8-4 1 15,12-8 2 1,4-6 0-16,7-12 5 16,-9-6 4-16,-11-7 9 15,-12-4 5-15,-16-4-3 0,-6-2-7 0,-18 4-27 32,0-1-27-32,-1 2-153 0</inkml:trace>
  <inkml:trace contextRef="#ctx0" brushRef="#br0" timeOffset="116366.8502">5399 8041 918 0,'14'12'390'0,"14"17"-196"16,4 4-22-16,13 9-47 16,1 3-17-16,4 3-49 15,-3 7-23-15,-10 1-22 16,-3-3-5-16,-6-8-72 15,-7-13-83-15</inkml:trace>
  <inkml:trace contextRef="#ctx0" brushRef="#br0" timeOffset="116549.5354">5759 8042 837 0,'-14'6'400'0,"-19"10"-153"0,-4 7-63 15,-7 13-86-15,-3 7-20 16,-2 10-23-16,3 8-11 16,1 2-14-16,4 0-8 15,7-9-80-15,3-7-78 16</inkml:trace>
  <inkml:trace contextRef="#ctx0" brushRef="#br0" timeOffset="116871.2717">5784 8024 946 0,'8'0'425'16,"7"5"-172"-16,0 6-174 16,-1 4-21-16,-6 5-6 15,0-2 0-15,-4 2-4 16,-3-4-5-16,2-7-18 15,1-5-8-15,3-8-9 0,4-3-3 16,3-8-5-16,1-2-3 16,4-4-2-16,-2 4 0 15,1 4 2-15,0 6 2 16,-3 11 4-16,-4 3 3 16,-6 11 1-1,-2 5 2-15,-2 5-2 16,2 1 0-16,-2-5-3 15,-1-3-4-15,-1-8-114 16,1-2-137-16</inkml:trace>
  <inkml:trace contextRef="#ctx0" brushRef="#br0" timeOffset="117023.3779">5958 7747 1126 0,'-1'-1'439'0,"-7"3"-311"16,6 8-76-16,1 6-59 0,1 6-1 16,7 5-172-1</inkml:trace>
  <inkml:trace contextRef="#ctx0" brushRef="#br0" timeOffset="117234.8268">6244 7969 1142 0,'1'9'479'32,"3"9"-255"-32,3 9-101 15,4 7-20-15,4 9-18 16,-2 4-20-16,-1 6-34 0,-3 5-7 0,-3 10-15 31,-3-2-2-31,-2-9-9 16,3-6-32-16,-6-24-138 15,4-10-112-15</inkml:trace>
  <inkml:trace contextRef="#ctx0" brushRef="#br0" timeOffset="117670.384">6307 8203 765 0,'9'-3'322'15,"13"-2"-183"-15,3 1-63 0,6 1-53 16,5 0-10-16,3 0-97 16,4-1-68-16,5 3-83 15,2-4-12-15,-1-1 96 16,-5-2 108-16,-9-4 205 16,-5 2 59-16,-7 2 46 15,-4 3-23-15,-8 4-101 16,-4 4-34-16,-10 3-15 15,-5 3-7-15,-9 6-10 0,-10-3-8 16,-9 1-30-16,-5-6-7 16,1-7-10-1,4-4-4-15,5-6-17 16,6-3-7-16,5-4-11 0,7 2-2 16,12 2 0-1,3 0-1-15,15 5 7 0,0 1 9 0,7 7 22 31,4 4 20-31,1 9 38 0,4 4 6 16,-2 2 9-16,0 6-7 16,-5-2-32-16,-4-1-12 15,-7-2-19-15,-5-4-68 16</inkml:trace>
  <inkml:trace contextRef="#ctx0" brushRef="#br0" timeOffset="118183.3488">7785 7654 738 0,'-12'0'345'0,"-21"3"-123"15,-8 15-53-15,-13 24-54 16,1 18-22-16,7 31-38 15,10 10-15-15,21 9-10 16,13-4-4-16,23-8-9 16,6-8-3-16,0-18-4 15,17-11-1-15,3-24-40 16,0-10-57-16,17-13-302 16</inkml:trace>
  <inkml:trace contextRef="#ctx0" brushRef="#br0" timeOffset="118376.2484">7918 8172 1076 0,'-3'-4'475'16,"6"2"-251"0,5 3-71-16,13 13-100 0,10 8-18 15,4 4-17 1,3 6-3-16,0 4-5 0,-6-2-4 15,-3-3-133-15,-4-9-135 16</inkml:trace>
  <inkml:trace contextRef="#ctx0" brushRef="#br0" timeOffset="118531.3206">8272 8150 1019 0,'-14'1'466'0,"-19"8"-212"16,-11 6-69-16,-7 10-105 15,-1 1-22-15,3 4-36 16,5 0-8-16,12 0-9 16,6-2-41-16,14-6-223 0</inkml:trace>
  <inkml:trace contextRef="#ctx0" brushRef="#br0" timeOffset="118700.2856">8361 7895 929 0,'-5'-4'453'15,"-6"1"-186"-15,-2 5-86 16,-4 10-121-16,2 6-36 16,1 5-14-16,5 4-86 0</inkml:trace>
  <inkml:trace contextRef="#ctx0" brushRef="#br0" timeOffset="118914.7677">8374 8129 1104 0,'7'0'465'0,"10"6"-260"16,7 5-66-16,6 11-65 0,3 2-15 15,3 5-23 1,-5-1-12-16,-4-6-16 0,-5-2-6 16,-7-8-187-1,2-2-238-15</inkml:trace>
  <inkml:trace contextRef="#ctx0" brushRef="#br0" timeOffset="119048.1994">8658 8155 896 0,'-18'4'483'16,"-13"0"-111"-16,-7 11-201 0,-3 4-63 0,-4 5-59 16,-1 0-16-1,5 3-22-15,6 1-1 16,10-2-175-16</inkml:trace>
  <inkml:trace contextRef="#ctx0" brushRef="#br0" timeOffset="119620.4973">9076 7746 872 0,'2'-1'402'16,"-8"4"-187"-16,6 12-53 0,-8 33-85 15,0 15-15-15,8 22-12 16,0 3-6-16,4-3-10 16,0-10-3-1,-3-10-9-15,5-6-4 16,-6-17-6-16,0-6-4 15,5-20-128-15,-10-5-107 16</inkml:trace>
  <inkml:trace contextRef="#ctx0" brushRef="#br0" timeOffset="119863.2351">9307 7835 649 0,'0'-5'354'0,"2"-4"-68"0,-4 6-72 16,0 11-89-16,0 9-29 16,-4 22-44-16,1 11-4 15,1 12-7-15,-2 5-4 16,6 5-7-16,0-7-7 16,2 4-7-16,4-5-2 15,0-22-3-15,0 0 0 16,-4-25-63-16,1-10-50 15</inkml:trace>
  <inkml:trace contextRef="#ctx0" brushRef="#br0" timeOffset="120538.1898">9802 8130 1013 0,'5'1'400'16,"4"7"-267"-16,0 11-56 16,-3 8-36-16,-5 6-12 0,-2 1-11 31,-5 0-2-31,1-7-4 15,-1 1-1-15,3-10-8 16,2-6-22-16,1-14-47 0,5-11-7 16,-2-15-2-16,6 3 23 15,-2-6 45-15,0-1 8 16,-1 3 5-16,0-4-2 16,0 9 0-16,-3 7 1 15,0 10 2-15,-5 6-6 0,1 10-2 16,-1 4-2-16,2 9 3 15,8 4 8-15,8 0 4 16,5 1 1-16,11-3-3 16,-1-3 0-16,7-5 1 15,-1-3-9-15,-6-10-222 16</inkml:trace>
  <inkml:trace contextRef="#ctx0" brushRef="#br0" timeOffset="120924.6227">10342 8129 861 0,'-19'-4'397'16,"-18"-1"-180"-16,6 2-63 16,5 4-92-16,6 6-28 15,8 5-37-15,2-2-11 16,10 4-7-16,4-2 3 15,8 2 7-15,3 2 7 0,1-6 7 16,5 0 3-16,-2-5 3 16,-4-3 4-1,-5-2 2-15,-3-2 0 16,-7-1-12-16,-4-1-3 16,-8 3-8-16,-10 1 0 15,-4 2 8-15,3 5 4 0,6 5 3 16,7-2-1-1,7 6 5-15,6 2 1 0,6 2 10 16,5 2 2-16,2 0-1 16,6 1-3-16,1-8-8 0,0-5-4 15,3-7-27-15,-1-6-73 16</inkml:trace>
  <inkml:trace contextRef="#ctx0" brushRef="#br0" timeOffset="121289.7872">10500 8150 733 0,'2'0'357'0,"5"-2"-135"0,-4 6-45 15,10 11-81-15,1 2-10 0,-3 10-4 16,5 0-8 0,-13 3-13-16,-19 3-11 15,4-3-29-15,-2 0-7 16,1-6-10-16,18-7-8 15,-7-15-56-15,6-6-23 16,9-17-32-16,2-3-5 16,7-7 46-16,-1 2 22 0,-1 2 34 15,-1 3 12 1,-4 5 19-16,-2 2 18 16,-10 8 25-16,-3 5 16 0,-6 4 6 15,-4 1-9-15,-2 8-10 16,2 1-13-16,3 8-11 15,5 1-3-15,4 4-7 0,4 2-1 16,8 0-3-16,3-1-5 16,5-3-8-16,2-4 0 15,5-7-142 1</inkml:trace>
  <inkml:trace contextRef="#ctx0" brushRef="#br0" timeOffset="121670.9092">10798 8127 988 0,'1'-12'373'16,"0"-13"-270"-16,10 3-32 15,12 3-14-15,6 0 5 0,12 8-3 16,1 6-4-16,1 13-13 15,0 10-10-15,-4 12-16 16,-3 9-2 0,-7 7 3-16,-10 4 2 0,-10 4 2 15,-4-3 0-15,-6-6-3 16,1-5-2 0,2-13-3-16,0-9 1 0,0-13-1 15,-2-9-6-15,-4-12-37 16,-7-7-14-16,-12-6-11 15,-8 4 3-15,-12 4 29 16,-2 6 11-16,0 14 10 16,5 7 6-16,6 9 5 0,7 3 0 15,15 3-26 1,5-4-69-16</inkml:trace>
  <inkml:trace contextRef="#ctx0" brushRef="#br0" timeOffset="121874.6845">11260 8218 885 0,'3'-10'494'16,"-2"-6"-93"0,-2 8-184-16,1 6-60 0,-3 8-75 15,3 6-29 1,0 9-40-16,0 0-4 15,2 3 18-15,-1-1-125 0</inkml:trace>
  <inkml:trace contextRef="#ctx0" brushRef="#br0" timeOffset="122093.4302">11455 8147 942 0,'0'-5'465'0,"-1"-5"-173"0,1 7-89 16,0 13-108-16,2 10-35 0,5 14-22 16,3 10 0-16,1 14 1 15,-1 3-6-15,-12-2-12 32,7-4-5-32,-4-10-10 0,-6-7-3 0,12-11-107 31,-13-5-93-31</inkml:trace>
  <inkml:trace contextRef="#ctx0" brushRef="#br0" timeOffset="122243.623">11515 8355 992 0,'9'-4'409'15,"8"-4"-224"-15,11 4-133 0,8 4-24 16,2 0-39-16,1 4-112 15</inkml:trace>
  <inkml:trace contextRef="#ctx0" brushRef="#br0" timeOffset="122665.7262">12041 8075 775 0,'-19'-1'356'15,"-16"-4"-161"-15,4 6-79 16,-1 3-28-16,7 1-34 16,5 6-15-16,7 0-20 15,8 6-3-15,9 3-4 0,7-1 0 16,11-1-1-16,1-2-1 15,7-4 0-15,-4-4 0 16,-4-4-1-16,-4-4-11 16,-15-3-47-16,-4-2-13 15,-17-3-6-15,-9 0 11 16,-9 2 53-16,-2 1 19 0,3 5 26 16,7 4 5-1,11 9-5-15,4 1-6 0,7 4-10 16,4-1-2-1,5 2 0-15,9 1-3 16,10-3-6-16,4 2-2 0,2-7-3 16,0-4 1-16,-8-9-58 15,6-8-76-15</inkml:trace>
  <inkml:trace contextRef="#ctx0" brushRef="#br0" timeOffset="122811.728">12006 7982 761 0,'-2'-5'425'16,"-5"-9"-80"-16,2 2-122 16,-5 8-131-16,8-1-41 15,2 5-49-15,-8 2-21 16,20 3-190-16,-6 4-262 16</inkml:trace>
  <inkml:trace contextRef="#ctx0" brushRef="#br0" timeOffset="122986.532">12114 8128 564 0,'9'14'372'0,"7"9"-30"16,-1 2-114-16,0-2-46 0,1-2-69 15,0-3-21-15,-5-6-28 16,-1-4-6-16,-4-7-8 16,-2-1-4-16,7-8-10 15,-1-2-7-15,0-5-15 16,1-6-6-16,-2 4-88 15,-2 0-100-15</inkml:trace>
  <inkml:trace contextRef="#ctx0" brushRef="#br0" timeOffset="123334.4853">12547 8212 506 0,'2'-2'242'16,"1"-6"-57"-1,-3-1-3-15,-7 3-16 0,-4-3-11 16,-9 5-48-16,-3-1-32 16,-2 8-34-16,0 1-12 15,6 9-21-15,2 4-7 16,8 3-5-16,3 2-4 15,13 3 4-15,8-1 3 16,13-3 10-16,4-4 8 16,4-11 28-16,1-6 23 15,-10-13 30-15,-1-5 9 0,-16-5-1 16,-10-1-15-16,-14-3-35 16,-9 3-13-1,-7 3-64-15,1 6-67 0</inkml:trace>
  <inkml:trace contextRef="#ctx0" brushRef="#br0" timeOffset="124431.4274">13047 8344 883 0,'-4'6'404'0,"-8"13"-173"0,-6 6-77 0,-11 6-78 15,-1-1-24 1,5-3-124-16,7-5-198 16</inkml:trace>
  <inkml:trace contextRef="#ctx0" brushRef="#br0" timeOffset="124874.8045">13450 8101 703 0,'-1'-2'354'0,"-1"2"-110"15,-1 5-98-15,2-5-82 16,0 8-9-16,-1 17-4 16,11 30-6-16,10-32-7 15,4-1-1-15,5-8-1 16,1-6 1-16,-6-10 0 16,-4-9 0-16,-5-7-2 0,-3-2-6 15,-5-4-9-15,-2 1-6 16,-4 1-8-16,-2 4-4 15,-2 6-10-15,4 7-9 16,0 7-8-16,0 7-3 16,2 12 2-16,9 11 6 15,-1 14 7 1,5 8 3-16,-1 14 3 0,-13-3 3 16,-10-2 4-16,-12-6 6 15,-15-17 22-15,-6-4 7 16,-4-16 7-16,-5-8 1 0,6-14-26 15,7-10-30-15,16-14-104 16,12-8-95-16</inkml:trace>
  <inkml:trace contextRef="#ctx0" brushRef="#br0" timeOffset="125056.1498">13834 7872 834 0,'-3'4'384'16,"-5"14"-157"-16,-6 7-65 15,-3 11-78-15,-1 2-26 16,-1 0-38-16,5 2-73 0</inkml:trace>
  <inkml:trace contextRef="#ctx0" brushRef="#br0" timeOffset="125492.3217">13924 8154 928 0,'-5'4'386'0,"-1"5"-226"0,4 2-39 16,8 7-50-16,5-1-8 16,9-1-18-16,5-2-7 15,4-11-5-15,0-3-2 16,-4-11 0-16,-3-5-2 16,-6 1-4-16,-7-2-4 15,-3-1-5 1,-2 4-4-16,-4 3-9 0,1 5-6 0,0 11-3 31,0 6 1-31,3 15 3 16,4 5 3-16,1 16 1 15,2 11-2-15,0 7-4 0,-6 5 0 16,-11-14 1-16,-9-8 3 16,-19-13 11-16,-6-7 6 15,-10-14 11-15,-3-9 2 0,9-17-14 16,6-10-32-16,20-12-109 15,11-5-137-15</inkml:trace>
  <inkml:trace contextRef="#ctx0" brushRef="#br0" timeOffset="125917.3551">14785 7800 724 0,'0'-3'407'0,"2"-2"-105"16,-2 13-160-16,-1 15-53 15,0 27-67-15,1 12-2 16,1 17 6-16,2 4 5 16,4-4 5-16,1 1-2 15,-1-5-7-15,0-11-3 16,-2-18-156-16</inkml:trace>
  <inkml:trace contextRef="#ctx0" brushRef="#br0" timeOffset="126147.1149">14478 8423 630 0,'1'-5'380'16,"6"1"-24"-16,7-2-171 0,7 2-26 15,12 6-22 1,4-2-10-16,13 4-24 15,12-2-18-15,16 1-41 16,12-1-14-16,10-4-19 16,-6-7-4-16,-9-2-107 0,-16 3-103 15</inkml:trace>
  <inkml:trace contextRef="#ctx0" brushRef="#br0" timeOffset="126725.3423">15483 8110 544 0,'2'0'318'15,"7"8"-42"-15,1 9-133 16,2 20-87 0,0 2-8-16,-2 7-1 15,-2 1-1-15,-5-9-15 16,1-1-1-16,-6-19-146 0</inkml:trace>
  <inkml:trace contextRef="#ctx0" brushRef="#br0" timeOffset="126946.9753">15661 8211 699 0,'-5'1'333'15,"-9"1"-118"-15,-6 7-100 16,-1 3-23-16,-3-1-21 31,5 1-12-31,3-5-34 0,6 2-11 0,7 0-15 31,6 3-2-31,14 2 8 0,4-2 5 0,9 0 2 16,-3-3 0 0,9 4-5-16,6-5-40 0,2-6-220 0</inkml:trace>
  <inkml:trace contextRef="#ctx0" brushRef="#br0" timeOffset="127307.9611">16085 8160 742 0,'-11'-6'378'0,"-15"-2"-124"32,1 4-63-32,-7 0-101 15,0 5-28-15,3 4-34 16,4 1-13-16,11 4-19 15,5 2-5-15,9 0-1 16,4 3 1-16,11-1 8 16,3-1 3-16,5-4 4 15,-2-2 1-15,-3-7-11 16,-6 0-13-16,-9 0-29 16,-4 0-8-16,-13 0 6 15,-4-1 11-15,-11 1 33 16,1 2 20-16,0 4 32 0,5 1 8 15,11 4 0-15,3 2-7 16,11 3-15-16,6 2-2 16,8 2-2-16,5 1-5 15,8-3-11-15,2 0-3 16,6-9-2-16,-2-2 0 16,-1-7-75-16,-7-8-76 15</inkml:trace>
  <inkml:trace contextRef="#ctx0" brushRef="#br0" timeOffset="127494.6796">16175 8184 808 0,'1'-1'395'0,"0"1"-171"16,7 4-53-16,1 9-89 16,-3 7-29-16,5 3-12 15,-5 2-9-15,-4 3-17 16,0 1-3-16,-2 1-19 15,0-1-67-15,1-10-383 16</inkml:trace>
  <inkml:trace contextRef="#ctx0" brushRef="#br0" timeOffset="127724.4371">16410 8237 638 0,'-4'-2'337'0,"-7"0"-82"0,-4 0-76 15,-5 7-73-15,-5 2-13 16,-1 2-13-16,-1 0-12 16,4 1-24-16,2 0-9 15,7 4-20-15,7 1-3 16,8 1 1-16,8 0 1 0,14-2 2 16,4 0 0-1,11-6-5-15,3-3-3 16,6-3-70-16,-3-2-72 0</inkml:trace>
  <inkml:trace contextRef="#ctx0" brushRef="#br0" timeOffset="128052.0987">16440 8107 758 0,'5'-14'314'0,"10"-8"-175"16,4 4-21-16,4 2 4 15,1 8 6-15,-1 10 2 16,-1 9-18-16,-3 17-18 16,-2 7 1-16,-3 7-6 15,-2 6-6-15,-2 0-31 16,2 3-14-16,-5-10-19 16,6 0-3-16,-1-14-3 15,1-7 0-15,0-10-1 16,-4-10-4-16,-7-14-37 15,-3-2-24-15,-15-8-25 16,-4 0-6-16,-7 7 26 16,1 4 16-16,2 12 14 15,-2 4 5-15,11 9-3 16,-5-1-44-16,15 4-260 16</inkml:trace>
  <inkml:trace contextRef="#ctx0" brushRef="#br0" timeOffset="128270.3032">16837 8221 702 0,'2'-1'420'0,"5"1"-48"15,-3 7-110-15,-1 7-129 31,-1 5-32-31,-1 8-40 0,2 0-14 0,-1 3-22 16,-1-1 1-16,1-9-172 16</inkml:trace>
  <inkml:trace contextRef="#ctx0" brushRef="#br0" timeOffset="128490.6777">17025 8177 1077 0,'1'6'429'15,"6"11"-266"-15,-5 9-46 0,-4 16-10 0,4 11 3 16,-4 7-12-16,1 6-13 16,3-8-40-1,-3-6-16-15,1-9-21 16,0-3-2-16,0-9-81 0,3-6-80 15</inkml:trace>
  <inkml:trace contextRef="#ctx0" brushRef="#br0" timeOffset="128652.7704">17051 8388 1062 0,'7'-3'419'0,"7"-6"-280"15,9-1-46-15,12 5-49 16,2 0-15-16,3 0-44 16,-3 2-91-16</inkml:trace>
  <inkml:trace contextRef="#ctx0" brushRef="#br0" timeOffset="129049.1995">17591 8139 747 0,'-17'-8'417'31,"-18"-5"-93"-31,0 4-90 0,3 6-134 0,6 5-37 16,7 5-43 0,4 3-16-16,8 5-12 0,5 0-2 15,12 5 5-15,5-2 5 0,6 0 4 16,3-3 4-16,-2-5-4 15,0-2-15-15,-2-6-36 16,-7-2-10-16,-7 0-5 16,-6-1 9-16,-11 1 27 15,-5-1 10-15,-8 1 16 32,5 5 18-32,-5-1 26 0,3 4 5 15,5 4-1 1,2 1-7-16,9 3-4 15,5 1 3-15,3 2 4 16,4-1-2-16,9-2-10 16,2-2-8-16,3-6-7 15,0-3-2-15,1-10-61 16,1-5-57-16,-3-10-409 0</inkml:trace>
  <inkml:trace contextRef="#ctx0" brushRef="#br0" timeOffset="129168.3506">17524 8031 623 0,'-6'-9'391'0,"0"-3"-16"16,1 4-120-16,1 0-124 15,4 6-58-15,0 2-71 16,0 4-59-16</inkml:trace>
  <inkml:trace contextRef="#ctx0" brushRef="#br0" timeOffset="129415.0911">17660 8168 1177 0,'3'5'486'0,"6"6"-279"16,4 8-53-16,6 3-49 0,2 4-18 16,2 4-28-16,-2-1-17 15,0-3-15 1,-1-4-4-16,-1-10-3 15,-1-10 1-15,-1-8 0 16,-2-7 0-16,-2-8-5 16,-4 0-3-16,-2-1-3 0,-4 3-27 15,-2 0-132-15,1 3-75 16</inkml:trace>
  <inkml:trace contextRef="#ctx0" brushRef="#br0" timeOffset="129759.9947">18265 8304 431 0,'3'-7'289'0,"-2"-4"8"15,-2-2-83-15,-11-1-15 16,-8 1-22-16,-6 1-24 16,-14 5-76-16,1 2-28 15,-1 10-42 1,9 3-3-16,9 5 9 0,7 5 4 16,11 6 14-16,2 0 4 15,13 3 2-15,5-4 2 16,14-8-1-16,7-2-4 15,3-10-8-15,-3-4-3 16,-5-6-97-16,-6-7-72 0</inkml:trace>
  <inkml:trace contextRef="#ctx0" brushRef="#br0" timeOffset="130119.4804">18467 7884 771 0,'13'15'346'15,"18"22"-136"1,7 13-32-16,8 10-9 0,-2 6 2 0,-13 6-30 16,-9 3-23-16,-29 5-41 15,-16 0-26-15,-21-8-28 31,-6-9 0-31,1-20-134 16,7-10-83-16</inkml:trace>
  <inkml:trace contextRef="#ctx0" brushRef="#br0" timeOffset="130516.697">18948 8515 1249 0,'-1'-2'633'0,"-4"-2"-183"15,2 0-205-15,1 4-161 16,1 0-44-16</inkml:trace>
  <inkml:trace contextRef="#ctx0" brushRef="#br0" timeOffset="142620.7616">19802 7994 378 0,'-3'-6'290'0,"-10"-2"40"0,-3 0-71 16,-19 1-94-16,-8 3-25 15,-6 5-39-15,-5 3-22 16,12 8-43-16,8 6-12 16,9 2-16-16,12 1-7 15,13 3-9-15,7-1-2 0,12-2 0 32,9-2 2-32,13-6 7 0,4-6 2 15,4-1 2-15,-6-5 2 16,-18-1 2-16,-10-4 1 0,-21 0-3 15,-11 1-3-15,-19 5-4 16,-9 3-3-16,-5 11 8 16,2 4 3-16,9 3 4 15,13 4-2-15,13 0-5 16,10 3-2-16,14-1 0 16,8-1 0-1,22-7 3-15,8-3 1 16,11-7-32-16,0-2-30 0,-5-8-75 15,0-1-49-15,-6-12-248 16</inkml:trace>
  <inkml:trace contextRef="#ctx0" brushRef="#br0" timeOffset="142980.2482">20159 8199 596 0,'-1'-7'328'0,"-8"-9"-50"16,-5 1-32-16,-10 6-68 0,-5 1-32 0,-4 4-65 15,-5 4-26 1,5 6-30-16,1 3-10 0,4 11-10 16,7 5-4-1,3 1-3-15,8 6-2 16,16 0-2-16,7 1 0 0,12-5 1 31,4-6 1-31,0-11-1 16,3-9-21-16,-2-7-27 0,-7-5-12 15,-6-3 4-15,-6 1 23 16,-12-1 31-16,-2 1 12 16,-9 5 0-16,-4 7 3 15,5 15 11-15,-1 11 3 16,-1 12 4-16,4 5-5 16,6 7-12-16,3-4-3 15,4-2-3-15,8 1-1 16,-6-11 1-16,5-2-12 0,9-7-271 15</inkml:trace>
  <inkml:trace contextRef="#ctx0" brushRef="#br0" timeOffset="143302.7419">20506 8256 653 0,'-4'8'320'16,"-8"8"-115"-16,-7 6-71 0,-2 1-27 15,-3 1-38 1,-4-4-19-16,-1-10-22 0,3-5-10 16,-4-15-49-16,8-3-25 15,5-9-20-15,3-1 2 16,9 3 36-16,5 3 15 15,10 3 5-15,10 5 2 16,10 3 17-16,2 6 15 16,-1 7 23-16,1 4 6 0,-8 10-5 15,-3 0-7 1,3 8-13-16,-5-3-3 0</inkml:trace>
  <inkml:trace contextRef="#ctx0" brushRef="#br0" timeOffset="143652.146">20680 8406 745 0,'9'4'382'16,"6"2"-101"-16,8 1-126 16,7 3-21-16,2-4-31 15,-2-4-13-15,0-2-30 0,-6-10-10 16,-4-6-17-16,-1 0-4 15,-15-13-7-15,-2 1-4 16,-8-3-6-16,-10 0-5 16,2 3-7-16,-8 3-4 15,-5 8-13-15,-1 6-5 0,-4 17-4 32,4 10 3-32,6 13 10 15,5 8 6-15,10 11 7 0,7 6 3 0,5 3 5 16,6-1 0-1,6-7 1-15,-4-8-1 16,-4-5-2-16,-2-4-1 0,-7-11-56 16,1-2-83-16</inkml:trace>
  <inkml:trace contextRef="#ctx0" brushRef="#br0" timeOffset="143875.3803">21055 8206 1123 0,'-1'7'460'0,"-7"11"-268"0,0 10-55 16,3 21-36-16,2 6-5 16,7 11-22-1,4-2-13-15,-1-7-28 0,1-3-13 0,-2-16-26 31,2-5-47-31,4-13-101 0,-3-14-79 16</inkml:trace>
  <inkml:trace contextRef="#ctx0" brushRef="#br0" timeOffset="144019.3205">21106 8400 1140 0,'3'1'463'0,"9"0"-284"15,3 4-59 1,9 3-58-16,1-5-19 16,4 1-84-16,0-7-321 0</inkml:trace>
  <inkml:trace contextRef="#ctx0" brushRef="#br0" timeOffset="144476.081">21719 8275 560 0,'-12'-8'346'15,"-16"-10"-15"-15,-6 3-74 16,-7 1-84-16,-4 2-31 0,5 11-48 15,2 4-26-15,13 10-38 16,13 7-12-16,5 8-12 16,7 4-2-1,9 3 3-15,6 3 0 0,14-11 1 16,5-1 1-16,2-18 1 16,-1-8 0-16,-8-14-93 15,-2-9-57 1,-9-11-210-16,-7-3-172 0</inkml:trace>
  <inkml:trace contextRef="#ctx0" brushRef="#br0" timeOffset="144544.5089">21641 8113 539 0,'-4'-9'281'0,"1"-10"-91"15,-2 10-66-15,5 9-86 0,0 3-113 0</inkml:trace>
  <inkml:trace contextRef="#ctx0" brushRef="#br0" timeOffset="144866.1966">21784 8071 966 0,'3'-16'408'16,"10"-23"-231"-16,-2-1-41 0,8 7-55 16,-5 0-16-1,-3 12-18-15,2 5-7 0,-13 8-6 16,3 7-6-16,-5 6-9 15,-4 9-3-15,6 12-3 0,-3 5-2 16,6 15-1 0,0 3-3-16,5 16-3 15,8 3 0-15,-5 5-1 16,6 3-1-16,-11-8 0 0,-7-5 0 16,-11-13 0-16,-2-12 0 0,-10-16 1 15,-3-10-19-15,-2-14-83 16,-3-9-60-1</inkml:trace>
  <inkml:trace contextRef="#ctx0" brushRef="#br0" timeOffset="145389.3159">22254 8350 551 0,'0'-7'307'0,"0"-8"-66"31,-1-3-68-31,-7-2-16 16,-7-4-23-16,-2 0-16 0,-9 3-41 16,-1 4-19-1,-3 10-41-15,0 5-12 16,2 9-6-16,4 5-2 0,4 9 7 15,10 7 3-15,4 5 0 16,7 4-1 0,11 1 1-16,-2-7 0 0,14-7 0 15,1-6 1-15,3-16 2 16,5-7-1-16,-2-6-2 16,-4-10-2-16,-2-4-4 15,-7 0 1-15,-8-5 2 16,-4 4 3-16,-6 8 3 15,-1 5 0-15,-5 8 0 16,3 5 1-16,2 6-3 0,1 2-1 16,3 12-1-16,5 0-1 15,3 5-1-15,4 1 0 16,1-4 2-16,4 0 5 16,2-11 15-16,-2-5 11 15,-3-12 28-15,1-4 7 16,-10-10-4-1,-3-6-8-15,2-2-29 16,-7-2-13-16,0 5-47 0,0 4-53 16,-5 9-165-16</inkml:trace>
  <inkml:trace contextRef="#ctx0" brushRef="#br0" timeOffset="145621.8818">22532 8153 626 0,'2'-5'374'16,"3"-1"-48"-16,0 2-70 15,-2 9-112-15,4 11-41 16,3 17-44-16,2 11-8 16,0 18-14-16,-3 6-7 15,-7-1-12 1,-2-1-8-16,-1-18-10 0,0-10-11 0,1-12-114 31,0-10-67-31</inkml:trace>
  <inkml:trace contextRef="#ctx0" brushRef="#br0" timeOffset="145790.6573">22612 8358 842 0,'5'0'366'15,"7"0"-173"-15,11 0-132 0,6 0-21 16,6 3-22-16,1-3-6 16,0 0-40-1,-1-4-124 1</inkml:trace>
  <inkml:trace contextRef="#ctx0" brushRef="#br0" timeOffset="146154.5992">23135 8107 783 0,'-16'-5'361'0,"-18"-3"-174"16,-1 5-62-16,0 2-82 15,7 4-25-15,18 9-25 16,5 0-3-16,12 6-2 0,8-2 4 15,4-1 8-15,7 1 4 16,0-5 2-16,-4 0 0 16,-7-9-5-16,-7-2-2 15,-8-1-9-15,-5 0-1 16,-13-3 3-16,-8 2 4 0,-5 2 28 16,-1 0 16-16,5 5 25 15,8 2 9-15,7 3-12 16,5 5 1-16,7 1 8 15,1 5 4-15,14 1 6 16,12 0-7-16,5-3-25 16,3-5-10-16,4-12-15 15,-6-4-1-15,0-11-128 16</inkml:trace>
  <inkml:trace contextRef="#ctx0" brushRef="#br0" timeOffset="147353.3457">1675 9051 712 0,'4'-1'320'0,"5"2"-128"0,19-1-92 15,6 4-14-15,17 0-27 16,7 1-22-16,6-3-22 16,-6-3-4-16,-4 2-1 0,-14-2 3 15,-12 1-114-15,-4 3-110 16</inkml:trace>
  <inkml:trace contextRef="#ctx0" brushRef="#br0" timeOffset="147517.9737">1968 9092 379 0,'-2'4'276'32,"-4"5"4"-32,3 4-76 0,5 8-37 0,4 4-40 15,3 6-17-15,1 2-36 16,-6-2-10-16,-2-1-31 15,-3-6-11-15,2-8-69 16,5-3-141-16</inkml:trace>
  <inkml:trace contextRef="#ctx0" brushRef="#br0" timeOffset="147829.4623">2297 9130 820 0,'-2'-4'400'15,"-5"-3"-133"-15,-16 1-71 16,-3 6-86-16,0 6-31 16,1 7-48-16,6 3-16 0,5 7-11 15,4 5-4-15,10-1-1 16,11 3-1-16,12-1 1 15,7-3 3-15,5-9 3 16,1-8 3-16,2-15 11 16,-3-8 0-16,-6-10 14 15,-10-2 3-15,-19-4-1 16,-8 0 1-16,-25 3-18 16,6 3-9-16,-2 8-99 15,0 4-25-15</inkml:trace>
  <inkml:trace contextRef="#ctx0" brushRef="#br0" timeOffset="148387.7524">3457 8900 589 0,'-2'-1'335'16,"-3"3"-64"0,-8 18-64-16,-22 14-85 15,-1 14-32-15,-4 15-34 16,6 5-19-16,19 12-21 15,12-2-6-15,23-11 3 0,15-12 10 16,21-24 19 0,4-13 9-16,1-23-1 0,-3-8-2 15,-15-20-1-15,-4-8 4 16,-12-11 12-16,-10-4-3 16,-16 3-13-1,-15-6-11-15,-18 0-28 0,-4 1-13 0,-2 12-43 16,2 8-29-1,3 25-98-15,-9 11-79 16,-5 17-221-16</inkml:trace>
  <inkml:trace contextRef="#ctx0" brushRef="#br0" timeOffset="148472.5601">3274 9116 249 0,'17'8'239'16,"8"10"39"-16,26-5-35 0,2-5-32 16,10-1-79-1,5-6-41-15,5-2-50 16,-3-5 0-16</inkml:trace>
  <inkml:trace contextRef="#ctx0" brushRef="#br0" timeOffset="149048.3812">3915 9138 837 0,'-3'12'358'0,"-5"10"-186"15,0 11-63-15,0 8 8 16,0 9-17 0,3-1-13-16,4-3-38 0,1-12-14 15,3-20-12-15,1-8 0 16,3-15 6-16,1-3 2 15,-1-17-2-15,0-9-5 16,-4-8-8-16,-3-4-5 16,-4-4-2-16,-1 2-1 15,3 2-8-15,3 10-5 0,3 13-5 16,0 9-3-16,2 16 0 16,-4 3 1-16,11 18 1 15,2 13 4-15,0 2 7 16,6 5 0-16,3-1 1 15,-1-6 2-15,4-7-1 16,-5-3 0-16,2-16-2 16,3-4-17-16,-3-10-46 15,1-8-9-15,-8-11-3 16,-5-3 15-16,-4-8 49 16,-1-2 10-16,-3 4 10 15,-3-1 6-15,-1 15 38 0,-1 7 6 16,-2 21-2-16,0 9 2 15,0 23-35-15,6 7-2 16,-2 7 5-16,3 8 1 16,-1-2-5-16,-5 5-5 0,12-10-37 15,6-6-121-15</inkml:trace>
  <inkml:trace contextRef="#ctx0" brushRef="#br0" timeOffset="149264.7086">4556 8962 863 0,'0'13'361'0,"0"19"-162"16,-1 11-92-16,4 12 18 0,2 6 17 15,2 5-13-15,1 1-26 16,2-2-46-1,-3-7-26-15,1-17-73 16,1-11-78-16</inkml:trace>
  <inkml:trace contextRef="#ctx0" brushRef="#br0" timeOffset="149493.4107">4918 9048 841 0,'-15'7'433'0,"-13"0"-86"16,-17 4-200-16,-4 4-25 0,-4-2-25 16,3 4-14-1,10 0-38-15,12 5-16 16,9 1-22-16,13-2-6 16,21 2-1-16,9-3 4 15,21-3 6-15,6 3 2 0,2-3 0 16,-1 0-5-1,-8-2-39-15,-8-3-70 0</inkml:trace>
  <inkml:trace contextRef="#ctx0" brushRef="#br0" timeOffset="149943.6638">5018 9132 951 0,'1'4'375'0,"0"14"-247"0,-1 6-56 15,1 8-24-15,0 7-8 16,-1 4 21-16,-2-4 11 16,4-1 14-16,-3-11-3 0,-1-14-24 15,4-11-13 1,-5-14-12-16,-2-4-5 0,2-13-9 15,-6-2-6-15,4-7-4 16,4-3-2-16,3-1-3 16,5 1-7-1,8 1-13-15,3 2-5 0,13 7-4 16,7 4 4-16,11 11 1 16,12 3-53-16,2 7-178 15</inkml:trace>
  <inkml:trace contextRef="#ctx0" brushRef="#br0" timeOffset="150183.6195">5004 9435 879 0,'1'1'374'0,"0"2"-184"0,22 1-117 16,9-2-23-16,21 4-12 16,10 0-8-16,4 0-17 15,-2 1-4-15,-9-4-89 16,-7-2-145-16</inkml:trace>
  <inkml:trace contextRef="#ctx0" brushRef="#br0" timeOffset="150378.6257">5109 9210 819 0,'9'0'348'0,"15"0"-188"0,11 0-62 15,14 1-40-15,5 2-21 16,1-2-18-16,-3 2-6 15,-17-3-114-15,-5-1-283 16</inkml:trace>
  <inkml:trace contextRef="#ctx0" brushRef="#br0" timeOffset="150695.3482">5534 9125 880 0,'4'10'361'16,"4"16"-221"-16,3 6-20 0,6 8-22 15,0 3-3-15,-8 0-9 16,-1 0-14-16,-8-5-26 16,-4-6-10-1,0-16-10-15,-7-9 0 0,-1-12 3 0,-2-8-1 16,1-5-7 0,2-7-3-16,0-11-8 0,1-3-1 31,9-7-1-31,-4-6 2 0,6 2-4 15,6 2-9-15,2 4-5 0,12 13-2 16,5 5 3 0,4 11 6-16,-6 11-3 0,14 1-3 0,10 15-10 31,3-4-57-31,16 4-150 16,-13 0-288-16</inkml:trace>
  <inkml:trace contextRef="#ctx0" brushRef="#br0" timeOffset="150940.4373">5623 9407 724 0,'0'4'362'16,"3"5"-91"-16,10 3-62 16,15-4-51-16,5 1-21 0,12-2-47 15,1-7-28 1,1 4-34-16,-2-2-10 0,-11-8-68 16,-1 0-92-16</inkml:trace>
  <inkml:trace contextRef="#ctx0" brushRef="#br0" timeOffset="151143.6369">5470 9191 1063 0,'8'1'420'16,"20"3"-252"-16,12 2-48 15,18-1-15-15,13 1-16 16,4-4-42-16,-5-2-16 16,-13 0-109-16</inkml:trace>
  <inkml:trace contextRef="#ctx0" brushRef="#br0" timeOffset="151775.3654">6846 9232 862 0,'-14'0'385'0,"-17"4"-175"16,-3 5-42-16,-1 10-67 0,7 16-25 31,10 8-44-31,-3 1-17 16,29 6-8-16,5-11-1 0,20-10 0 0,16-7 7 16,-9-20 7-1,3-2 6-15,-20-16 10 16,-6-2 3-16,-11-2-2 15,-15-7-6-15,-12 4-14 16,-8-1-10-16,-10 3-6 16,5 2-35-16,10 8-174 0</inkml:trace>
  <inkml:trace contextRef="#ctx0" brushRef="#br0" timeOffset="151958.3392">6976 9273 891 0,'16'0'380'0,"23"-2"-210"0,5 2-35 16,4-1-59-16,-2 1-24 16,-6 0-30-16,1 1-32 15,-17-1-217-15</inkml:trace>
  <inkml:trace contextRef="#ctx0" brushRef="#br0" timeOffset="152123.4959">7132 9278 552 0,'-2'7'333'0,"-4"13"-7"16,2 6-102-16,2 7-78 15,0 6-21-15,3-2-43 16,1-4-17-16,4-2-32 0,-1-9 2 15,4-6-219-15</inkml:trace>
  <inkml:trace contextRef="#ctx0" brushRef="#br0" timeOffset="152415.1874">7397 9410 1074 0,'2'7'421'0,"-2"9"-287"15,2 2-31-15,-5-2-44 16,-6-5-12 0,2-7-21-16,0 2-3 0,4-8-6 15,5 2-8-15,4-11-18 16,1-5-11-16,4-3-11 16,1-7 4-16,9 6 13 15,0 1 6-15,7 10 16 16,1 9 14-16,-6 9 48 15,-5 5 19-15,-9 9 14 16,-1 2-4-16,-7 1-41 16,-1-2-19-16,0-4-16 0,-1-5-81 15</inkml:trace>
  <inkml:trace contextRef="#ctx0" brushRef="#br0" timeOffset="152965.425">8435 9281 698 0,'-13'-4'377'0,"-15"-3"-89"16,2 6-65-16,4 6-106 15,1 7-42-15,7 11-52 0,5 9-13 16,13 6-4-16,9-2 2 16,9-4 2-16,4-5 1 15,7-15 2-15,-5-5 3 16,-4-14 7-1,-2-10 4-15,-12-7 5 16,-4-7-1-16,-6-9-2 16,-8-5 1-16,-4-9 1 15,-1-4 0-15,-2-4-6 16,4 2-7-16,5 6-15 16,6 1-6-16,12 12-11 15,3 2-8-15,3 15-110 0,4 10-90 16</inkml:trace>
  <inkml:trace contextRef="#ctx0" brushRef="#br0" timeOffset="153182.4206">8647 9255 485 0,'-1'0'310'0,"0"-1"-14"15,1 2-56-15,0-1-72 16,-2 3-22-16,1 27-39 16,-2 36-27-16,-1-28-44 15,3-3-18-15,2-8-61 16,6-6-86-16</inkml:trace>
  <inkml:trace contextRef="#ctx0" brushRef="#br0" timeOffset="153457.8657">8993 9320 815 0,'-1'7'417'0,"-4"3"-132"0,-4 10-128 15,-3-1-38-15,-7 3-47 16,-3-1-16-16,-7-6-22 16,2-5-8-16,1-7-7 15,2-6-2-15,5-8-6 16,-4-1-2-1,8-4-9-15,7-2-3 16,8-3-6-16,2-1-2 16,11 0 1-16,-1 5 6 15,4 8 18-15,6 2 12 16,-5 12 10-16,6 9 1 16,0 6-11-16,-1 4-7 15,4 1-10-15,-4-2 3 0,0-1-203 16</inkml:trace>
  <inkml:trace contextRef="#ctx0" brushRef="#br0" timeOffset="153816.7183">9366 9375 590 0,'-4'-13'375'0,"-9"-12"17"15,1-1-123-15,-11-2-95 16,-1 8-43-16,1 10-74 15,0 5-33-15,3 15-29 16,7 6-5-16,1 11 0 31,9 9 5-31,10 10 2 16,3-4 2-16,4-5 1 0,3-10 0 16,1-8 5-16,-1-10 1 0,2-8 9 15,-4-4 2 1,-8-20 4-16,-2-3-1 0,-5-13-2 15,0-4-3-15,-8-5-1 16,0-4-1 0,-4-4-3-16,2-2-3 0,12 9-6 15,-1 0-7-15,13 12-12 16,0 1-5-16,9 11-98 16,13 11-89-16</inkml:trace>
  <inkml:trace contextRef="#ctx0" brushRef="#br0" timeOffset="154365.4828">9493 9486 417 0,'4'4'277'0,"5"3"40"15,5 3-80-15,9-9-42 16,3 1-17-16,8-2-37 16,1-2-22-16,-6-8-35 15,-6-2-16-15,-8-5-27 16,-6-3-8-16,-9-3-14 15,-3-4-6-15,-17 2-9 16,-2 2-4-16,-9 9-10 16,0 8-5-16,5 13 0 0,-1 12 3 15,8 12 11 1,0 5 5-16,5 9 7 0,3-4 0 16,5 6-1-16,4-2-2 15,3-4-3 1,3-2-1-16,5-8-2 0,1-5-4 0,3-7-142 31</inkml:trace>
  <inkml:trace contextRef="#ctx0" brushRef="#br0" timeOffset="154713.822">10035 9403 771 0,'-6'-14'357'0,"-7"-16"-150"31,-6 0-19-31,-5 10-46 16,-6 5-28-16,-4 15-41 0,7 4-22 15,4 12-25 1,5 5-4-16,12 10-9 16,1 2-1-16,9 0 0 15,12-5 4-15,9-3 6 16,7-6 3-16,-1-10 0 16,-1-5 1-16,-5-9-8 15,-4-4 2-15,-8-4-110 16,-2 4-100-16</inkml:trace>
  <inkml:trace contextRef="#ctx0" brushRef="#br0" timeOffset="154923.9667">10189 9260 667 0,'-2'2'397'0,"0"0"-136"0,-6 18 29 16,1 8-119-16,6 19-41 15,2 8-17 1,5 4-28-16,2 1-21 0,-4-10-31 16,2 0-12-16,-4 2-19 15,-5-6 11-15,-5-2-174 16,-1-8-80-16</inkml:trace>
  <inkml:trace contextRef="#ctx0" brushRef="#br0" timeOffset="155150.5715">10193 9534 958 0,'1'-4'494'0,"2"-8"-127"15,7 5-177-15,2 4-49 0,7-1-62 16,-2 5-32-1,12 9-39-15,-3-3 0 16,2 2-197-16,6-2-330 16</inkml:trace>
  <inkml:trace contextRef="#ctx0" brushRef="#br0" timeOffset="155553.4681">10463 9345 608 0,'4'0'390'0,"9"6"36"0,-4 5-166 15,8 10-91-15,1 0-27 16,-1-1-50-16,1-2-20 15,-12-4-27 1,-3-1-8-16,-8-7-15 0,-3-1-4 16,0-5-5-1,5-7-7-15,9-4-15 16,6-4-12-16,10-5-21 0,-2-2-4 16,5-1 4-1,-6 2 7-15,-3 5 18 0,2 9 6 0,-7 8 9 31,3 6 3-31,1 9 5 0,-7 4 3 16,-6 2 3-16,1 1 0 0,-3 4-3 16,1 0-2-16,2 0-5 15,0 2 9-15,-7-10-134 16,-2-2-128 0</inkml:trace>
  <inkml:trace contextRef="#ctx0" brushRef="#br0" timeOffset="155754.838">10686 8957 924 0,'0'-2'408'0,"-1"8"-193"16,1 8-61-16,4 21-100 15,-3 3-6-15,1 4 9 16,3 6-88-16</inkml:trace>
  <inkml:trace contextRef="#ctx0" brushRef="#br0" timeOffset="157028.2878">11682 9024 786 0,'-2'4'380'0,"-5"6"-127"16,-9 22-114-16,-4 10-39 15,-6 19-15-15,-1 10-11 0,5 9-18 16,2-6-9 0,10-15-18-16,7-11-15 15,8-23-8-15,3-14 1 16,2-15 0-16,4-6 8 15,-3-22 0-15,2-1-3 16,0-14-1-16,-4-8-4 16,-3-1 1-16,0-5-2 0,3 5-3 15,1 8-3-15,5 14-5 16,2 11 1-16,-3 23 1 16,0 7 2-16,2 20 3 15,0 10 0-15,4 8 4 16,6 6 1-16,9 9 1 15,-3 3-1-15,-3-3-3 16,-5-9-2-16,-13-14-58 16,-2-8-70-16,-6-13-373 15</inkml:trace>
  <inkml:trace contextRef="#ctx0" brushRef="#br0" timeOffset="157186.0887">11500 9351 744 0,'9'0'352'0,"18"0"-101"15,11 0-105-15,10 5-45 16,8-1-27-16,6 2-42 16,1-3-50-16</inkml:trace>
  <inkml:trace contextRef="#ctx0" brushRef="#br0" timeOffset="157695.5904">12073 9260 861 0,'-3'-1'344'0,"-2"-2"-222"0,11 3-43 16,-6 0-25-1,26 3-6-15,52 7-1 0,-20-3-1 16,15 0-9-16,9 2-1 15,6 1-2-15,-4-1-2 16,-16-6-3-16,-14-3-9 16,-23-6-14-16,-13-3-12 0,-18 0-58 15,-2 1-19-15,-13-3-21 16,-9-4 8-16,-1 0 52 16,-2-1 21-16,4 1 23 15,11 6-1-15,9 6-6 16,6 1-1-16,8 9 13 0,-1 4 16 15,5 6 44 1,-4 0 17-16,0 6 28 16,-6-1 3-16,-8-1-13 15,-2 2-11-15,-6-9-36 16,0-3-16-16,3-5-97 16,0-2-88-16</inkml:trace>
  <inkml:trace contextRef="#ctx0" brushRef="#br0" timeOffset="157940.8531">12882 9074 1018 0,'2'-2'449'0,"-1"1"-242"0,3 13-60 15,-6 8-78-15,2 8-12 16,0 18 0-16,0 0-2 16,6 23-11-16,-2 5-8 15,-2-13-17 1,1-2-5-16,1-18-7 0,0-14-50 16,2-11-181-16</inkml:trace>
  <inkml:trace contextRef="#ctx0" brushRef="#br0" timeOffset="158472.7162">12778 9096 869 0,'1'-6'440'0,"7"-3"-154"16,6-4-89-16,9 1-37 0,12 3-66 15,10-1-27-15,8 9-33 16,-2 3-9-16,1 3-13 15,-10 2-4-15,-16 0-8 16,-2 4-7-16,-13 2-2 16,-11-1-1-16,-11 3-2 15,-8-3 1-15,-15 0 6 16,8 1 1-16,-2-5 2 16,3-1 1-16,14-2-9 15,7-1-4-15,9-3-2 16,12 2-1-16,13 3 6 15,2 6 3-15,1 7 1 0,6 4 2 16,-17 6 3 0,0 5-1-16,-14-1 3 0,-18 0 2 15,-5 0 6 1,-12-7 1-16,-13-4 2 16,-6-7-2-16,-13-9-4 0,-2-3 0 0,14-1-73 31,7-1-91-31</inkml:trace>
  <inkml:trace contextRef="#ctx0" brushRef="#br0" timeOffset="158693.8522">13466 9498 985 0,'0'2'579'0,"-1"-1"-44"16,0 3-254-16,-1-4-60 15,1 0-63-15,0 0-32 0,0 0-62 16,0 0-16 0,0 0-43-16,1 0-77 15</inkml:trace>
  <inkml:trace contextRef="#ctx0" brushRef="#br0" timeOffset="175145.002">2162 10295 702 0,'-3'8'319'0,"-11"18"-119"0,-2 10-37 15,-10 20-11-15,-3 6-22 16,-8 5-44-16,1 1-20 16,2-4-36-16,2-2-9 15,13-15-9-15,4-10 1 16,10-20 1-16,6-12 0 16,10-19-12-1,8-10-8-15,2-18-12 16,2-5-3-16,-4-9 10 0,0 1 8 0,-7-4 8 15,-6-3 2 1,6 6-3-16,-8-3-1 0,2 14-4 16,2 10 1-16,-6 17-6 15,1 11-7 1,4 17-7-16,-1 9-1 16,6 20 4-16,9 9 6 15,10 11 8-15,7 5-1 16,9 4 3-16,5-2 1 0,7-1 1 15,3-3 2-15,-4-13 2 0,-9-6 1 16,-16-11 4 0,-16-9 2-16,-12-8 7 15,-12-4 2-15,-26-5 0 16,-10 1 4-16,-28 1-12 16,-8-5 0-16,-7-1-1 0,8 2-6 15,6-5-1-15,8 0-4 16,14 4-4-16,5-3-3 15,22 0-67 1,14 0-33-16,26-4-132 16,16-2-168-16</inkml:trace>
  <inkml:trace contextRef="#ctx0" brushRef="#br0" timeOffset="175466.4025">2639 10323 548 0,'0'-11'403'0,"1"-5"66"16,1 7-165-16,3 18-143 0,3 17-56 16,7 24-64-1,3 11-2-15,6 13 1 16,-6 6-1-16,-6 0-10 16,-3 1-8-16,-5-4-6 15,-1-9-1-15,4-18-74 16,-1-12-84-16,1-17-187 15</inkml:trace>
  <inkml:trace contextRef="#ctx0" brushRef="#br0" timeOffset="175792.4241">3213 10466 881 0,'-8'3'413'0,"-4"6"-162"0,-10 5-118 16,-5 0-34-16,-9 3-37 16,0-2-19-16,-12 3-25 15,-1 1-6 1,-8 7-9-16,-3-1-2 16,16 0 0-16,6-2-1 15,22-3-5-15,11-2-2 16,10 0 12-16,15 1 3 0,25 3 19 15,14 1 5-15,9 6 7 16,-5 0 5-16,-10 2 2 16,-11 0-2-16,-5-4-15 15,-2-4 10-15,-6-9-176 16</inkml:trace>
  <inkml:trace contextRef="#ctx0" brushRef="#br0" timeOffset="176229.3066">3420 11015 665 0,'-7'10'340'16,"-6"18"-99"-16,-3-7-39 0,2-1-83 15,3 1-27-15,5-13-32 16,4-1 1-16,5-11-1 16,5-8-4-16,4-10-18 15,1-5-12-15,0-3-9 16,-2-1-2-16,0-1-3 0,-1-3-5 15,2 3-4 1,-1 5 0-16,-1 10 7 0,-2 10 4 16,-4 16 3-1,6 8 1-15,3 20-2 0,4 1-1 16,2 4 0 0,-5-1-5-16,1-10-5 15,0 2-8-15,-3-8-112 16,0 0-68-16</inkml:trace>
  <inkml:trace contextRef="#ctx0" brushRef="#br0" timeOffset="176372.7786">3408 11068 863 0,'6'0'432'15,"7"-3"-77"-15,13-1-291 16,3 0-33-16,17 0-85 15,1 1-259 1</inkml:trace>
  <inkml:trace contextRef="#ctx0" brushRef="#br0" timeOffset="176789.1551">3716 11040 857 0,'2'0'398'0,"3"-2"-155"16,13 0-144-16,12 2-40 15,12 2-26-15,3 0-6 16,2 1-10-16,-4-3-2 16,-14-4-3-16,-5-1-6 0,-12 0-35 15,-5-1-9-15,-7-2-11 16,-2-2 5-16,-4-5 28 16,2 6 8-16,-1 2 12 15,3 6 14-15,3 3 32 16,-1 3 12-16,0-5 24 15,0 0 3-15,1 10-19 16,0 10-10-16,4 24-28 16,-6-29-13-16,1-7-140 15,0-7-125 1</inkml:trace>
  <inkml:trace contextRef="#ctx0" brushRef="#br0" timeOffset="176972.1571">4121 10866 701 0,'1'-3'417'0,"2"3"-56"0,3 5-115 16,-6-5-119-16,4 12-25 0,15 49-9 15,-10-31-10-15,1 5-16 16,-5 1-10-16,-4-8-26 16,-1 3-10-16,-2-13-45 15,-1-4-47 1,-1-8-134-16,1-5-150 15</inkml:trace>
  <inkml:trace contextRef="#ctx0" brushRef="#br0" timeOffset="177295.4393">4143 10876 853 0,'13'-7'388'0,"14"-4"-162"16,4 1-31-16,0 8-52 0,-2 6-25 15,-7 6-39-15,-7 3-14 16,-12 1-21-16,-4 1-7 16,-10 0-20-16,-3 2-4 15,0-2-6-15,4-5-6 16,11-1-22-16,6-4-7 0,9-3-3 16,5 4 2-16,5 3 19 31,-1 2 4-31,-3 3 7 0,-4-1 8 15,-13 9 18 1,-5-2 5-16,-17 4 2 0,-9 0-5 0,-14-10-8 16,-1-1-10-1,9-14-117-15,5-5-359 16</inkml:trace>
  <inkml:trace contextRef="#ctx0" brushRef="#br0" timeOffset="177736.4604">4902 10681 895 0,'7'0'418'0,"5"0"-179"16,15 1-111 0,9-1-26-16,23 4-50 0,3-1-17 0,9 4-19 31,-8 0-2-31,-15-1-72 0,-1-1-76 15,-20-3-301-15</inkml:trace>
  <inkml:trace contextRef="#ctx0" brushRef="#br0" timeOffset="177933.9141">4952 10827 745 0,'0'2'386'0,"6"-1"-84"0,9 3-54 16,18-3-52-16,16 0-12 16,12 0-42-16,3 0-34 15,-10-1-50-15,-5-1-14 16,-20-1-135-16</inkml:trace>
  <inkml:trace contextRef="#ctx0" brushRef="#br0" timeOffset="178721.7823">7069 10232 445 0,'-5'-4'291'15,"-18"0"-22"-15,-14-2-87 0,-26-2-83 16,-13 1-11-16,-27-1 7 16,-5 1-2-16,5-2-4 15,7 1-16 1,18 0-16-16,13 1-2 0,15 3-19 16,6 3 5-16,20 2-23 15,15 3-3-15,24 5-10 16,17 2-6-16,30 3 11 15,5 3 1-15,21 5-3 16,5 7-1-16,-5 12-2 16,-6 8-3-16,-36 8-4 15,-21 1-4-15,-50 5-2 16,-21-2 1-16,-34 6 5 16,-9 3 1-16,-2 3 2 15,3-2 2-15,13-11 2 0,7-5 3 16,21-14 3-16,9-9 2 15,25-5 3 1,10-8 3-16,26-6 2 0,15-1-2 16,31-5-3-1,12-1-5-15,22-5-4 16,14-2-1-16,7-1-1 16,-3 1 1-16,-14 1-2 0,-13 2 1 15,-28 4 1-15,-21-4 0 16,-16 5-2-16,-12-1-12 15,-11 0-273-15</inkml:trace>
  <inkml:trace contextRef="#ctx0" brushRef="#br0" timeOffset="179524.0165">7559 10505 492 0,'-3'-19'318'16,"1"-13"10"0,2 14-111-16,3 7-40 0,9 24-47 15,2 12-28-15,13 30-59 16,6 10 11-16,4 18 2 0,-2 5-3 16,-5 4-9-1,-2-7-10-15,-10-21-12 0,4-16 0 0,-8-27 1 16,0-11 5-16,1-10 2 31,-2-12 2-31,-1-16-1 16,1-8-2-16,-7-25-5 15,2-9-2-15,-5-12-5 16,-2 1-6-16,8 16-11 16,-7 12-8-16,4 27-17 15,4 16-3-15,-2 21 3 16,8 19 4-16,8 22 14 15,1 6 6-15,7 19 3 16,2 2 0-16,1-10 2 0,2-7 0 16,-5-25 3-16,-4-14 5 0,-4-17 24 15,0-7 10 1,1-19 22-16,-4-10 7 0,1-23-5 16,-6-13-10-16,-3-17-14 15,0 1-13-15,-4 10-20 16,3 6-4-16,-2 19-20 15,3 8-10-15,-5 17-69 16,-3 7-54-16,-3 24-166 16,-4 7-347-16</inkml:trace>
  <inkml:trace contextRef="#ctx0" brushRef="#br0" timeOffset="180139.2232">8452 11152 467 0,'3'4'305'0,"11"8"39"0,4-2-124 0,8-2-69 16,2-1-17-16,-4-8-39 15,0-4-18-15,-7-5-21 16,-3-1-10-1,-8-2-19 1,-7-2-7-16,-13 2-13 16,-5-2-6-16,-13 5-11 15,0 6-3-15,-5 9-3 16,4 8 2-16,4 7 10 0,6 3 7 16,10 6 13-16,6 0 3 15,11 2 6 1,5-1 0-16,17-4-1 0,7-3-2 15,8-7-6-15,7-2-5 0,1-6-22 16,-3-5-50 0,-3-6-168-16</inkml:trace>
  <inkml:trace contextRef="#ctx0" brushRef="#br0" timeOffset="180321.9579">8761 11155 601 0,'3'0'390'0,"7"6"38"16,2 0-183-16,6 9-105 16,2 2-21-16,0 1-30 15,1 5-20-15,1-4-23 16,-5-1-9-16,-3-4-54 16,-2-3-59-16,1-8-205 15</inkml:trace>
  <inkml:trace contextRef="#ctx0" brushRef="#br0" timeOffset="180478.6035">8945 11109 931 0,'-15'6'482'16,"-11"1"-140"-16,3 12-166 0,-1 3-57 16,2 7-57-16,-2 1-18 15,2 1-27-15,4-1-16 16,8-3-153-16,7-5-217 15</inkml:trace>
  <inkml:trace contextRef="#ctx0" brushRef="#br0" timeOffset="180737.7927">9129 10898 1144 0,'-3'9'451'0,"-1"10"-273"0,0 3-63 16,3 15-26-16,0-3 4 15,0 6-21-15,1 7-16 16,1 1-24-16,3 3-12 16,4-6-11-16,3-6-2 15,11-15-7-15,2-7-8 16,-1-13-80-16,-1-4-69 15,-8-13-305-15</inkml:trace>
  <inkml:trace contextRef="#ctx0" brushRef="#br0" timeOffset="180892.3527">9024 11159 636 0,'11'0'397'0,"16"-2"21"16,6 4-176-16,10-1-98 15,-4 1-36-15,-5-1-61 16,-7 0-81-16</inkml:trace>
  <inkml:trace contextRef="#ctx0" brushRef="#br0" timeOffset="182271.3066">9795 10738 549 0,'0'0'312'0,"9"0"-18"0,3-1-105 15,26 0-71-15,9 1-10 16,17 1-31-16,7 3-25 15,-1 2-24-15,-4-1-4 16,-20-4-24-16,-7-1-46 16,-18-3-177-16</inkml:trace>
  <inkml:trace contextRef="#ctx0" brushRef="#br0" timeOffset="182464.2533">9834 10878 543 0,'6'5'344'15,"8"3"-23"-15,25-4-88 16,14 3-19-16,16-6-65 16,5 1-43-16,-11 0-52 15,-3-2-12-15,-20 1-144 0</inkml:trace>
  <inkml:trace contextRef="#ctx0" brushRef="#br0" timeOffset="183537.2321">10865 10294 932 0,'1'-9'418'15,"1"-9"-188"-15,1 9-65 16,0 23-77-16,5 13-27 16,10 34-43-16,6 16 7 15,5 13 1-15,-1 8-2 16,-1-6-8-16,-3-5 1 0,1-10-5 16,-1-17 1-16,-3-23 0 15,1-9-1-15,-5-19 5 16,0-8 2-16,-1-14 8 15,-5-12 1-15,1-17 0 16,-4-11-3-16,4-17-5 16,-2-9-2-16,3-2-10 15,7 6-3-15,-3 9-7 16,1 9-4-16,-1 20-5 16,-10 11-5-16,2 27-4 15,-3 20 2-15,6 22 8 0,4 7 7 16,1 14 6-16,5-2 0 15,0 0 0-15,1 4-1 16,0-11 1-16,-1-6 2 16,4-12 2-16,1-8 2 0,1-17 5 15,-4-10 2 1,1-17 3-16,-1-8 2 16,-2-16-2-16,3-4-1 15,-9-10-5-15,2-3-1 16,-3-1 3-16,2 2 0 15,0 2 1-15,-9-3-3 16,2 11-9-16,-10 1-4 16,0 15-22-16,0 13-30 15,-5 15-113-15,0 4-85 0</inkml:trace>
  <inkml:trace contextRef="#ctx0" brushRef="#br0" timeOffset="183992.2312">11841 10953 589 0,'4'0'394'0,"4"0"26"16,4 7-149-16,0 8-105 15,-6-2-31-15,-1 18-45 16,-7-6-17 0,-6 5-23-16,3 3-12 0,-2-14-9 15,4 0-5-15,7-15-7 16,6-1 0-16,11-13-5 15,2-8-2-15,-3-6-6 16,8-6-3-16,1-2-1 16,1 4 0-16,7 9 0 0,-14 6 1 15,-10 13 4-15,2 9 3 16,-13 8 12 0,6 10 2-16,-3-1 2 15,-5 0-2-15,9 0-10 16,-6-4 1-16,3-5-145 15,2-4-249-15</inkml:trace>
  <inkml:trace contextRef="#ctx0" brushRef="#br0" timeOffset="184423.0296">12790 10542 965 0,'-1'9'445'16,"0"8"-181"-16,0 18-145 15,3 9-20-15,8 12-31 16,3 2-12-16,0 1-18 16,0-5-9-16,-8-15-22 15,1-9-55-15,-4-21-155 0,-2-3-238 16</inkml:trace>
  <inkml:trace contextRef="#ctx0" brushRef="#br0" timeOffset="184572.9433">12585 10748 930 0,'18'-2'468'0,"16"-2"-136"15,14 3-177-15,17 1-39 0,6 0-51 16,7-1-20-16,-7 1-69 16,-13-3-49-16</inkml:trace>
  <inkml:trace contextRef="#ctx0" brushRef="#br0" timeOffset="185335.5994">13449 10259 848 0,'5'-7'398'0,"5"-3"-183"0,3 12-67 16,7 35-75-16,2 19-19 15,10 32 11 1,7 7 5-16,-5 3-3 0,-3-2-4 15,-10-10-23-15,-10-6-13 16,-2-18-11 0,3-11-2-16,-4-26 2 15,-1-8 2-15,-4-17 7 0,-1-6 0 0,0-15 0 16,-1-7-1 0,2-19-13-16,3-10-2 0,3-14-3 15,1-10-3-15,8 1-1 16,4 9-2-1,1 11-8-15,5 14-2 0,-6 26-5 16,-6 12 1-16,-2 35 7 16,1 13 4-16,2 20 5 15,3 6 2-15,4 4 1 16,0 3-2-16,-1-1 0 16,1 2-1-16,-5-22 2 15,-2-7 0-15,0-25 9 16,1-12 4-16,1-15 4 15,3-12 3-15,1-16 5 16,-1-17 7-16,0-22 9 16,-1-9 0-16,-5-6-10 0,-4 1-12 15,-5 19-17-15,-5 5-6 32,-4 14-11-32,-1 14-20 0,-4 16-105 0,12 16-104 15</inkml:trace>
  <inkml:trace contextRef="#ctx0" brushRef="#br0" timeOffset="185905.5786">14441 10793 722 0,'-1'-1'348'15,"3"1"-121"-15,1 10-46 0,2 24-70 16,1 5-17-16,0 14-30 15,1 1-10-15,-1-8-12 16,-2-5-2-16,0-15-8 16,-1-7-6-16,1-10 10 15,-4-9 2-15,-2-12 0 16,-2-6 1-16,-4-13-17 16,-1 0-4-16,-2-11-7 15,0-5-2-15,4 2-7 16,6 1-3-16,6 10-9 0,8 9-4 15,11 11-4-15,6 5-2 16,9 8 4-16,-1 2 2 16,6 5-22-16,5 4-41 15,4 1-204 1</inkml:trace>
  <inkml:trace contextRef="#ctx0" brushRef="#br0" timeOffset="186103.7475">14441 11001 843 0,'9'0'365'0,"19"1"-199"15,5 1-52-15,14-1-66 16,1 0-24-16,5-1-237 15</inkml:trace>
  <inkml:trace contextRef="#ctx0" brushRef="#br0" timeOffset="186569.2954">14890 11171 595 0,'2'-2'273'0,"5"-4"-119"16,-4-3-27-16,-2-1-35 16,-2-3-10-16,-9 1-17 15,-5 1-4-15,-9 4-9 16,-5 6-7-16,-6 2-8 15,7 9-3-15,6 3-9 16,5 0-5-16,14 3-10 16,2-2-3-16,12-5-1 15,4-1 2 1,10-8 3-16,1-3-1 0,1-4-2 16,-3 0-3-16,-1 6-5 0,-2 4 0 15,-6 14 12-15,1 4 9 16,-9 8 22-16,-5 2 7 15,-11 1-5 1,-6 2-4-16,-9-7-12 16,-5 0-2-16,-5-14-1 15,-1-9 0-15,0-8-4 0,7-9-13 0,13-1-64 32,3-3-52-32,14 1-190 0</inkml:trace>
  <inkml:trace contextRef="#ctx0" brushRef="#br0" timeOffset="186774.3982">15110 11387 2153 0,'10'14'11'0,"-5"-4"-4"16,9 11-5-16,-2-2-57 0,-2-9-131 16,2-5-109-16</inkml:trace>
  <inkml:trace contextRef="#ctx0" brushRef="#br0" timeOffset="186902.2189">15207 11315 989 0,'-7'2'484'0,"-15"3"-167"15,-1 8-58-15,-5 9-103 16,-3 4-37-16,4 7-60 16,2-6-22-16,6-6-16 15,1-4-58-15,12-11-152 16</inkml:trace>
  <inkml:trace contextRef="#ctx0" brushRef="#br0" timeOffset="187375.4146">15612 10356 627 0,'-1'-1'410'16,"1"5"27"-16,-1 12-177 16,3 21-138-16,0 10-20 0,0 12-32 15,7 1-12 1,-3-5-7-16,4-3-11 0,-4-8-17 15,-4-10-4-15,4-14-118 16,-6-8-81-16</inkml:trace>
  <inkml:trace contextRef="#ctx0" brushRef="#br0" timeOffset="187516.4924">15452 10623 726 0,'23'-3'407'15,"18"1"-46"-15,11 0-232 16,4 2-49-16,5 4-41 16,-3 1-19-16</inkml:trace>
  <inkml:trace contextRef="#ctx0" brushRef="#br0" timeOffset="187974.2493">15035 11317 841 0,'1'-3'442'16,"4"3"-124"-16,-1 7-78 16,3 10-113-1,2 8-37-15,2 3-41 0,-1 1-3 0,9-6-375 16</inkml:trace>
  <inkml:trace contextRef="#ctx0" brushRef="#br0" timeOffset="189012.355">16243 10065 839 0,'-2'-2'376'0,"-3"5"-195"15,4 11-54-15,4 24-74 16,7 15-3-16,10 30 3 15,2 8 0-15,5 0-11 16,1-7-9-16,-2-20-12 16,-2-9-5-1,-5-16-1-15,-4-7 0 16,-10-13-2-16,0-7-2 16,-1 0-1-16,-1-4 0 0,2-4 7 15,-2-4 3-15,3-10 5 16,3-9 1-16,4-15-4 15,5-6-3-15,-2-17-1 0,3-4-1 16,-1-11-1 0,-3-5-3-16,1 16 5 15,-4 9 6-15,-8 28 8 16,0 15 1-16,-4 22-6 0,-2 13-7 16,5 21-13-1,3 10 5-15,9 5-11 0,1 3-1 0,1-8 0 16,1 1-5-1,0-3 7 1,2-5 1-16,-2-10 1 16,2-6 4-16,0-20 8 0,0-12 4 15,8-16 5 1,-1-16 1-16,2-16-1 0,3-8-1 0,-8-17-2 16,-6-9-2-1,-2-14-6-15,-6 1-6 0,0 15-9 16,-10 13-5-16,-6 32-12 0,0 14-12 31,-7 16-109-31,8 4-87 16</inkml:trace>
  <inkml:trace contextRef="#ctx0" brushRef="#br0" timeOffset="189446.2234">17146 10571 810 0,'0'1'393'0,"0"1"-163"16,-3 6-60-16,0 9-88 0,3 9-28 15,2 10-14-15,2 0-9 16,5 1-10-16,0-9 1 16,0-12 0-16,5-4 6 0,-8-15 12 15,-1-5 1-15,-4-10-2 16,-1-6-6-16,-6-9-10 15,3 1-2-15,-7-6 6 16,0-2 1-16,7 4-4 16,1 0-5-16,12 11-19 15,6 8-4-15,5 5-11 16,3 11-2-16,9 1-42 16,5 1-48-16,9 11-205 15</inkml:trace>
  <inkml:trace contextRef="#ctx0" brushRef="#br0" timeOffset="189642.4394">17209 10662 769 0,'4'0'380'0,"8"0"-123"0,9 0-132 16,13 1-88-16,6 3-23 16,1-1-201-16</inkml:trace>
  <inkml:trace contextRef="#ctx0" brushRef="#br0" timeOffset="190203.8655">17557 10854 389 0,'4'-6'277'0,"2"-7"46"0,-1-3-52 0,-6-3-56 31,-1 1-24-31,-6-1-55 16,-1 4-27-16,-6 4-46 15,2 4-25-15,-6 7-32 16,2 2-6-16,3 7-9 15,-3 0 0-15,11 3 0 0,1-3 0 16,9 4 3-16,1-5 2 16,6 0 5-16,5 0 1 15,-5-8 3-15,4 1 0 16,-3-2 0-16,-1-2-1 16,3 3-4-16,1 3-3 15,-1 10-5-15,0 4 0 0,-1 10 2 16,-2 3 4-16,-8 6 2 15,-6-4 5-15,-11-5 3 16,-7-2 3-16,-6-11 6 16,2 0 3-16,-1-9 3 15,-2-7 2-15,4-12-6 16,2-6-4-16,9-2-18 16,12 8-27-16,9-4-95 15,2 6-84-15</inkml:trace>
  <inkml:trace contextRef="#ctx0" brushRef="#br0" timeOffset="190684.8518">17740 10990 846 0,'0'-1'436'0,"0"1"-146"0,-4 2-108 15,3-2-40-15,0 0-54 16,0 0-18-16,-1 0-18 16,2 0-10-16,0 4-15 15,4 3-3-15,-4-7-5 16,13 7 0-16,30 3-1 15,-28-20-3-15,2-4-5 16,-5 2-3-16,-4-1-4 16,-1-1-3-16,-4 6-3 15,-1 2-6-15,-1 8-3 16,0 10-2-16,3 7 2 16,-2 4 3-16,2 5 2 15,1 1 3-15,0 5 1 16,-5 2 0-16,-4 0 4 0,-5-3 2 15,-16-8 6-15,-2-5 3 16,-9-6 2-16,0-5 1 16,3-9 1-16,2-7-1 15,12-11-8-15,5-5-29 16,14-6-106-16,5-2-95 16</inkml:trace>
  <inkml:trace contextRef="#ctx0" brushRef="#br0" timeOffset="191108.8496">18348 10211 701 0,'1'-4'391'16,"2"2"-95"-16,0 7-52 15,-3-5-92-15,0 29-47 16,4 55-33-16,-2-23-9 0,3 3-19 16,0-2-6-16,5-14-17 15,-2-4-7-15,-3-17-35 16,0-6-45-16,-5-12-177 15</inkml:trace>
  <inkml:trace contextRef="#ctx0" brushRef="#br0" timeOffset="191266.2041">18115 10445 668 0,'5'-2'441'15,"8"-1"22"-15,21 6-234 16,12-1-64-16,26 1-53 15,5 1-25-15,-5-5-38 16,0 1-12-16,-14-4-76 0,-9-1-76 16</inkml:trace>
  <inkml:trace contextRef="#ctx0" brushRef="#br0" timeOffset="192349.6761">19032 9915 702 0,'8'-6'385'0,"0"-4"-106"15,5 15-112 1,-2 11-44-16,8 28-59 16,4 12-1-16,3 15-10 15,3 5 1-15,-9 11-9 0,-2 3-12 16,-2-6-14-1,-2-7-6-15,3-26 0 16,0-14-3-16,2-19 2 0,0-8 3 16,-1-14 3-1,4-9 2-15,-2-13 3 16,1-10-2-16,-1-23-2 16,-2-12 0-16,-1-18-2 15,-7-5-3-15,3 19-8 16,-5 9-4-16,-1 30 1 15,0 16-3-15,-4 20-5 0,2 15 0 16,-1 23-5 0,2 11 3-16,1 10 7 0,4 5 0 15,6 2 2 1,-2-1-1-16,-2-6 2 0,1-7 0 16,0-17 2-16,1-9 0 15,1-12 2-15,2-5 2 16,0-10 4-16,2-2 1 0,7-15 4 15,2-5 1-15,0-14-1 16,4-9 2-16,-6-16-2 16,-4-8 0-16,-2-10 13 15,-4 0-1-15,-4 10-6 16,-3 10-3-16,-5 19-19 16,-7 9-2-16,-3 9-1 15,-1 2-28-15,-1 6-80 16,1 2-64-16</inkml:trace>
  <inkml:trace contextRef="#ctx0" brushRef="#br0" timeOffset="197005.8862">20352 10545 635 0,'-8'-3'335'0,"-12"-3"-62"16,-6 1-67-16,-12 5-67 16,-3 0-19-16,2 5-56 15,6 0-20-15,12 2-30 16,5 1-14-16,12 4-7 15,3-1-3-15,7-1 1 16,8 2 4-16,8 4 2 16,3 2 2-16,10 5 5 0,-2 4 6 15,-10 0 9 1,-4 0 13-16,-19 3 16 0,-13-4 8 16,-17-6 11-16,-9-4-4 15,-12-12-11-15,-2-8-3 16,14-13-15-16,26 1-20 31,7 8-108-31,1 0-115 0</inkml:trace>
  <inkml:trace contextRef="#ctx0" brushRef="#br1" timeOffset="231705.1834">10953 11123 399 0,'-30'17'140'15,"-33"18"-118"1,7-4-16-16,14-6 30 15,14-7 30-15,17-13 36 0,9-2 3 0,19-13-24 16,9-7-26-16,25-16-25 16,21-11 3-16,42-23 31 15,17-15 12-15,39-20 8 16,20-10-3-16,12-8-36 16,18 2-16-16,-16 8-16 15,-21 10-2-15,-37 23 0 16,-36 18 1-1,-40 28 1-15,-24 8-4 0,-35 16-17 16,-13 1-6-16,-23 6-7 16,-5-1 3-16,-13-2 14 0,-3-2 4 15,7-1 4 1,3 3 1-16,13-2-2 16,7 1 0-16,4-2-3 15,6-1-3-15,9 4-8 16,4-1-1-16,6 0 1 0,0 0 3 15,9-3 5 1,7 5 3-16,2 3 12 16,4-1 8-16,-11 8 27 0,-7 0 12 0,-16 6 17 31,-4 8 0-31,-15 6-14 0,-7-4-12 16,8 0-31-1,5-3-24-15,17-11-185 16</inkml:trace>
  <inkml:trace contextRef="#ctx0" brushRef="#br1" timeOffset="232015.4383">13007 9976 739 0,'-13'-6'351'0,"-12"-8"-116"16,-2 6-53-16,-4 10-71 15,4 6-27-15,4 7-60 16,3 7-22-16,12 5-11 16,6-1-4-16,11 0 4 15,10-2 6-15,13-7 4 16,9-6 6-16,9-8 9 0,-2-14 4 16,-2-12 9-16,-8 1 10 15,-15-10 22-15,-9 6 3 16,-23-4-6-1,-8 1-13-15,-18 5-38 16,2 6-40-16,0 12-115 0,3 3-98 0</inkml:trace>
  <inkml:trace contextRef="#ctx0" brushRef="#br1" timeOffset="232147.8914">13067 9976 588 0,'-5'6'389'15,"-11"12"20"-15,-3 3-132 16,-10 3-126-16,2-2-43 16,15-5-68-16,-3-1-54 15</inkml:trace>
  <inkml:trace contextRef="#ctx0" brushRef="#br1" timeOffset="234652.0009">15995 11074 463 0,'-17'10'174'15,"-18"6"-119"-15,26-8-36 0,9-14 3 0,28-10 19 16,16-8 12-16,22-17 16 16,21-8 11-16,34-26 11 15,15-12-1-15,37-14-10 16,18-10-10-16,23-11-26 15,12-1-8-15,-10 11-13 16,-16 16-3-16,-40 27-3 31,-32 15-2-31,-39 16-4 0,-18 7-2 0,-28 12-9 32,-11 2-10-32,-23 7-32 15,-7 0-7-15,-19 2-1 16,-7 4 5-16,-5 0 29 0,-4 0 5 15,3 1 8-15,7-1 3 16,7-2 2-16,5 0 0 16,11-4-2-16,7-1 1 15,9-2 0-15,5-2 1 16,10 7 0-16,-1 1-1 16,6 11 13-16,-6 5 16 15,-9 10 39-15,-5 2 15 16,-16 3 6-16,-1 2-10 0,-10-4-28 15,-1 1-13-15,-1-9-18 16,3 0-8-16,3-7-102 16,0-5-97-16</inkml:trace>
  <inkml:trace contextRef="#ctx0" brushRef="#br1" timeOffset="234972.01">18581 9560 785 0,'-8'-10'333'0,"-10"-3"-170"15,1 3-36-15,-6 9-44 0,-4 3-17 16,-3 7-39-16,1 6-18 16,9 6-19-1,12 6-2-15,15 3 1 0,10 1 1 16,12-4 10-1,5-2 4-15,7-12 6 0,3-8 4 16,0-10 10-16,-3-10 6 16,-12-10 20-16,-7-3 12 0,-22-5 12 15,-7 0-4-15,-18-2-23 16,-6 10-16-16,-4 1-28 16,3 8-7-16,10 9-59 15,7 2-54-15,11 8-199 16</inkml:trace>
  <inkml:trace contextRef="#ctx0" brushRef="#br1" timeOffset="235279.0524">18425 9700 427 0,'-3'0'236'16,"1"3"-17"-16,2-2-40 15,0-2-29-15,3-1-1 0,27-5-13 16,40-16-13-16,-23 6-26 15,2 0-21-15,-4 1-35 16,-5 2-16-16,-12 5-41 16,-8 1-109-16</inkml:trace>
  <inkml:trace contextRef="#ctx0" brushRef="#br1" timeOffset="237115.5688">20750 9264 552 0,'0'-1'287'0,"0"-1"-80"0,0 2-41 16,0 0-55 0,0 0-27-16,0 1-36 15,0 29-6-15,-3 50-20 16,1-30-7-16,2 1-13 15,4-1-39-15,-2-8-180 16</inkml:trace>
  <inkml:trace contextRef="#ctx0" brushRef="#br1" timeOffset="237428.7492">20796 9860 729 0,'-1'0'345'0,"1"5"-139"15,-3 2-51-15,2 13-68 16,-2 2-20-16,-1 12-27 16,1 2-12-16,3 2-14 15,1 1-3-15,4-4-33 16,-1-4-62-16,3-2-196 16</inkml:trace>
  <inkml:trace contextRef="#ctx0" brushRef="#br1" timeOffset="237713.1092">20837 10413 582 0,'-2'4'285'15,"0"9"-100"-15,-1 5-61 0,7 9-68 16,-2 1-19-16,4 7-23 16,-1-2-5-1,-1-1-85-15,2 1-51 0</inkml:trace>
  <inkml:trace contextRef="#ctx0" brushRef="#br1" timeOffset="238000.7086">20905 10895 888 0,'-4'10'365'0,"-3"13"-219"0,0 4-29 15,3 6-45-15,3 0-18 16,4 5-27-16,1 1-9 0,2-7-3 16,1 1 0-1,-4-10 1-15,1-4 0 16,0-7-3-16,-2-7-24 15,2 2-88-15,3-2-320 16</inkml:trace>
  <inkml:trace contextRef="#ctx0" brushRef="#br1" timeOffset="239187.6047">21174 10120 536 0,'0'-7'283'16,"8"-5"-57"-16,1 3-24 15,2 2-39-15,2 4-22 16,1 5-57-16,0 6-20 0,1 14-32 15,-3 2-10-15,-7 10-3 16,-3-1 0-16,-7-1-5 16,-1-3-1-16,2-8 1 15,1-6-1-15,6-13 4 32,1-7 2-32,12-16-2 15,3-9-2-15,7-14-8 0,1 6-2 16,-1 2-3-1,-2 7 0-15,-4 20-2 0,-1 5 0 16,-9 15 6-16,-1 8 0 16,-4 13 1-16,-2 5-1 15,1 3 0-15,4 4-2 16,2-13 8-16,3-6-50 0,3-10-176 16</inkml:trace>
  <inkml:trace contextRef="#ctx0" brushRef="#br1" timeOffset="239812.8805">21111 9947 257 0,'1'0'176'15,"1"-5"7"-15,8 2-53 16,4 1-13-16,10-2-1 15,6 4-8-15,12 4-14 16,4 2-9-16,1 0-34 16,1 0-12-16,-13-5-16 15,-4-2-6-15,-12-2-5 16,-6-4-2-16,-7-6-4 16,-6-3 0-16,-3-4-2 15,-3 1 1-15,-5 0 1 16,3 8-1-16,-2 4-2 15,2 3-1-15,6 8-8 16,0 3-2-16,6 8 3 16,7 4 3-16,0 3 16 0,5 2 7 15,-8-4 3 1,-2-2 0-16,-6-5-4 16,-6-3-3-16,2-4-148 15</inkml:trace>
  <inkml:trace contextRef="#ctx0" brushRef="#br1" timeOffset="240148.1781">21795 10286 690 0,'4'2'370'0,"2"6"-75"16,-1 6-86-16,-5 9-74 0,-5 4-31 15,-13 8-46 1,-5-5-14-16,0-2-20 0,4-8-78 16</inkml:trace>
  <inkml:trace contextRef="#ctx0" brushRef="#br1" timeOffset="240781.0584">22127 9773 754 0,'-3'0'319'16,"-2"11"-170"-16,2 9-45 16,3 21-44-16,3 11-2 15,3 13-10-15,0-1-7 16,-3-1-7-16,-3-3-6 15,0-18-8-15,0-6 1 0,1-19 2 16,-1-9 7-16,2-14 8 16,0-12 1-16,0-12-3 15,0-9-6-15,-2-9-7 16,-3-4-2-16,-11-19-1 16,2-3-3-16,-2 0-8 15,4 2 0-15,12 25-3 16,5 8 0-16,5 15-1 15,5 7-6-15,9 12-13 16,7 5-2-16,15 8 2 16,6 4-11-16,-4 3-68 15,0-1-51-15,-2-1-322 16</inkml:trace>
  <inkml:trace contextRef="#ctx0" brushRef="#br1" timeOffset="241030.2022">22137 10010 956 0,'16'-2'409'0,"23"0"-224"15,7-4-47-15,14 3-65 16,-8 0-28-16,-4 2-122 16,-11 1-149-16</inkml:trace>
  <inkml:trace contextRef="#ctx0" brushRef="#br1" timeOffset="241670.2691">22499 10216 361 0,'3'-6'269'0,"7"-3"20"15,-4-2-118-15,-4 0-29 16,-2 1-42-16,-5 0-19 0,-9 0-35 0,-1 6-18 15,-6 4-22 1,2 5-6-16,4 11-3 16,-7 0-1-16,12 8-4 0,6 1 0 15,6 0 2 1,10-3 3-16,4-8 3 16,2-6 1-16,5-14-1 15,-1-4 0-15,-3-5 3 16,-6-4 3-16,-4 4 9 15,-5-1 6-15,-5 3 11 0,1 5 4 16,-1 9-5 0,0 7-4-16,2 9-10 15,1 2-4-15,0 8-3 16,3 3-2-16,-5 4-3 16,-2 6-2-16,-11 1 7 15,-4-3 6-15,-14-7 10 16,-4-8 4-16,3-12 5 15,-3-11-1-15,12-10-18 0,2-8-32 16,8-11-104-16,11 6-97 16</inkml:trace>
  <inkml:trace contextRef="#ctx0" brushRef="#br1" timeOffset="242097.4747">22590 10394 581 0,'-4'0'340'15,"1"0"-29"-15,-1 6-173 16,3-6-34-16,1 0-42 15,1 9-16-15,3 3-25 16,21 28-6-16,-6-31-3 16,-3-7 1-16,1-4 3 15,0-1 2-15,-3-12 2 0,0 5 0 16,-6-4-2-16,-1-5-1 16,-4 8 5-16,-3-2 4 15,0 5 3-15,0 5-1 16,3 8-7-16,-1 6-2 0,3 12-4 15,0 3 1 1,0 7-2-16,-3 1-1 0,-6 1 1 31,-6-3 4-31,-14-3 8 0,-5-3 5 16,-7-12 15-16,-1-5 2 0,6-12-8 16,5-9-9-16,12-5-47 15,5-3-39-15,11 0-130 16,8 1-191-1</inkml:trace>
  <inkml:trace contextRef="#ctx0" brushRef="#br1" timeOffset="242836.9275">22104 9421 399 0,'-1'-1'242'0,"-1"-1"-26"0,6 4-47 16,-4-2-52-16,21 6-21 16,59 18-17-16,-26-17-7 15,7 0-19 1,2 4-8-16,-8-3-18 16,-5 2-13-16,-19-8-38 0,-7-2-36 15,-15-7-61-15,-8 0-20 16,-8-10 11-16,-10-6 23 15,-1-1 56-15,1-1 27 16,8 14 44-16,4 6 12 16,5 10 25-16,3 4 14 0,5 10 8 15,1 4 12-15,-3 2 4 16,-3 3-7-16,-3-8-26 16,-3-3-11-1,3-6-64-15,4-5-130 0</inkml:trace>
  <inkml:trace contextRef="#ctx0" brushRef="#br1" timeOffset="243317.03">23166 9523 642 0,'0'-4'372'15,"2"1"-104"-15,-4 5-111 16,1-2-43-16,0 24-68 15,-2 57-7-15,6-4 13 0,1 15 1 16,2 9-6-16,0-7-6 16,1-12-15-16,-1-14-6 15,1-18-4 1,-2-9 0-16,-1-18-37 16,0-8-49-16,-3-11-193 15</inkml:trace>
  <inkml:trace contextRef="#ctx0" brushRef="#br1" timeOffset="243675.6106">22873 10201 670 0,'-3'0'317'0,"-1"3"-116"16,4 2-42-16,0-5-35 16,0 0-3-16,0 0-4 0,6 3-5 15,24 5-26-15,42 26-16 0,-10-34-33 31,10-2-12-31,15-4-14 16,-6-1-3-16,-6 3-7 16,-10 4-10-16,-23 4-30 15,-8 1-11-15,-21 1-54 16,-10 2-61-16</inkml:trace>
  <inkml:trace contextRef="#ctx0" brushRef="#br1" timeOffset="244989.7619">23877 9733 629 0,'0'-2'323'16,"-5"0"-100"-16,-7 11-102 16,4 7-36-16,-15 17-14 15,5 8 0-15,-9 12-20 16,-4 6-9-16,8-6-21 16,0-7-5-16,10-16-2 15,6-9-1-15,11-13 7 16,5-8 2-16,7-10 2 15,4-7-2-15,-1-14-8 0,-2-4-4 16,-2-13-8 0,-3-5-3-16,-5 0-8 0,2 6-2 15,-4 9 1-15,-1 11 2 16,7 17 0-16,-5 3-5 16,-1 15-10-1,-1 8-2-15,-2 12 2 0,8 9 6 0,10 8 12 16,7 7 3-1,-2-2 2-15,1-2 2 16,-7-9 0-16,-5-11 1 0,-7-9 0 16,-6-3 0-1,-9-5 6-15,-6-1 2 16,-16-5 3-16,-6-3 5 0,-8-1 2 16,-2-1-2-16,1-1-5 15,4 0-7-15,7-1-12 16,9 2-16-16,18 0-110 15,12 3-69-15</inkml:trace>
  <inkml:trace contextRef="#ctx0" brushRef="#br1" timeOffset="245320.2487">24075 9945 614 0,'0'-3'344'16,"6"4"-74"-16,6 6-62 0,12 7-75 16,6 6-30-16,5 6-19 15,-2-3-14 1,-4 3-24-16,-5-4-11 0,-4-5-16 0,-4 0-4 16,-2-5-93-1,-5-3-67-15</inkml:trace>
  <inkml:trace contextRef="#ctx0" brushRef="#br1" timeOffset="245553.6382">24339 9933 876 0,'-11'1'401'15,"-3"6"-175"1,-9 2-49-16,1 12-70 0,-2 5-23 15,-8 6-34-15,-2-2-14 16,1-3-16-16,6-1-5 0,6-11-3 31,9 0-19-31,11-15-98 16,4-1-105-16</inkml:trace>
  <inkml:trace contextRef="#ctx0" brushRef="#br1" timeOffset="245985.4818">23998 9729 598 0,'2'-1'335'0,"8"1"-52"16,5 0-92-16,18 2-91 15,10 1-19-15,8-1-29 16,6 0-11-16,-6 2-17 16,-6-2-7-16,-13 1-17 0,-5-3-15 15,-10-1-29-15,-9-2-12 16,-10-3-26-16,-4-1 3 15,-8-3 21-15,1-3 11 16,0 1 33-16,2 3 9 16,6 5 2-16,5 5 4 15,8 6 26-15,-2 4 16 16,7 8 29-16,2 0 17 16,-8 0 34-16,-7-1 11 0,-9 2 10 15,-5-3-14-15,2 0-51 16,1-5-23-1,2-9-130-15</inkml:trace>
  <inkml:trace contextRef="#ctx0" brushRef="#br0" timeOffset="251693.398">1900 11845 495 0,'0'-4'331'0,"0"-2"-35"0,0 12-107 16,-1-6-45-16,2 25-72 15,5 58-8-15,0-6-12 16,2 8 2-16,-6 6-9 16,-2-2-11-16,0-13-13 15,5-10-8-15,6-27-5 16,3-13-7-16,3-17-118 16,-3-9-128-16</inkml:trace>
  <inkml:trace contextRef="#ctx0" brushRef="#br0" timeOffset="251996.3932">2321 11934 647 0,'-1'3'351'0,"-4"5"-86"16,-4 9-82-16,-8 4-35 0,-17 8-49 15,-4 1-24 1,-14 4-42-16,1 1-9 16,6 3-11-16,4-3-2 0,8-7-5 15,4 0-3-15,15-10-4 16,6 2-6-16,16 0-1 16,13 0 1-16,13 6 5 15,7-1 4 1,8 4 3-16,-1-3 0 15,1-2 1-15,-4-3-60 0,-14-8-251 16</inkml:trace>
  <inkml:trace contextRef="#ctx0" brushRef="#br0" timeOffset="252265.8488">2480 12495 927 0,'0'1'403'0,"-1"5"-203"16,-2 4-66-16,0 5-61 15,2 5-14-15,1 6-25 0,5 3-10 16,-2 0-11-16,-2-2-4 15,-1-10-45-15,0-5-38 16,-5-7-120-16,-1-3-87 16</inkml:trace>
  <inkml:trace contextRef="#ctx0" brushRef="#br0" timeOffset="252562.2831">2461 12475 451 0,'13'-7'252'0,"22"-11"-41"16,-2 1-50-16,-4 10-42 15,-2 1-15-15,-15 12-7 16,-4 5-2-16,-8 10-19 16,-4 2-14-16,-10 2-30 15,-1 1-9-15,-3-10-2 16,3-3-2-16,9-9-12 16,5-3-5-16,6-5-11 15,6-2-3-15,8 0 4 16,6 2 2-16,6 6 1 0,-1 7-1 15,-8 7 5-15,-7 4 3 16,-15 5 10-16,-7 2 6 16,-15-2 4-16,-4-2 1 15,-5-8-1-15,1-5-6 16,-1-10-79 0,5-8-78-16</inkml:trace>
  <inkml:trace contextRef="#ctx0" brushRef="#br0" timeOffset="252861.2024">2899 12340 993 0,'12'0'404'0,"19"1"-244"0,13 3-40 16,7-2-16-16,7 1-26 15,-4 1-35-15,-6-4-9 16,-3 2-32-16,-10-2-100 15</inkml:trace>
  <inkml:trace contextRef="#ctx0" brushRef="#br0" timeOffset="253323.8461">3753 11884 831 0,'0'-9'371'0,"1"-6"-179"15,1 9-52-15,6 17-66 16,6 16-23-16,5 26-24 16,1 13 5-16,-2 26 6 15,-14 4-4-15,-8 13-9 0,-7-5-7 16,-4-26-26-16,5-10-50 16,5-37-90-16,5-11-70 15</inkml:trace>
  <inkml:trace contextRef="#ctx0" brushRef="#br0" timeOffset="253609.9529">4260 12028 635 0,'-12'4'285'0,"-23"10"-124"15,-5 5-39-15,-9 3-24 16,0 3-12-16,0-2-28 15,4 5-18-15,5 1-28 16,-2-2-6-16,11 0 5 16,5-2 7-16,16 0 11 15,10 2 4-15,22 2 5 0,7 0-4 16,16-1-3 0,6-1-5-16,4-5-7 15,2-6-5-15,-2-3-7 16,3 2 1-16,-9-3-105 15,-4 5-147-15</inkml:trace>
  <inkml:trace contextRef="#ctx0" brushRef="#br0" timeOffset="254017.7584">4431 12524 880 0,'0'9'382'15,"-2"6"-180"-15,-7 10-107 16,0 4-1-16,-2 4-21 16,-3-3-13-16,8-5-30 0,3-5-12 15,5-13-2-15,5-6 0 16,1-13-16-16,1-10-3 15,0-9-10-15,3-4-15 16,-4-8 4-16,5 4 1 16,-4 4 1-1,-5 1 11-15,3 16 12 0,-4 4 2 16,4 14 11 0,4 14 4-16,4 10-1 0,-1 2 2 0,2 9-7 15,-2-4-1-15,-3-1-1 16,8 7-1-16,-6-7-4 15,-1-5 4-15,0-5-126 16,-5-7-198-16</inkml:trace>
  <inkml:trace contextRef="#ctx0" brushRef="#br0" timeOffset="254142.841">4477 12602 1046 0,'8'2'414'0,"9"1"-270"16,1-1-66-16,7 1-34 16,-1-3 8-16</inkml:trace>
  <inkml:trace contextRef="#ctx0" brushRef="#br0" timeOffset="254649.8766">5141 12280 786 0,'12'0'340'15,"2"0"-162"-15,23 0-105 16,9 0-10-16,12 3-25 0,0 1-14 15,-9 5-12-15,-4 0-3 16,-16 0-76-16,0-2-155 16</inkml:trace>
  <inkml:trace contextRef="#ctx0" brushRef="#br0" timeOffset="254827.5894">5167 12426 637 0,'9'7'343'16,"2"1"-85"-16,25 0-65 15,12-4-20-15,10-1-45 16,4-1-33 0,-17-1-47-16,-7-1-13 15,-12 0-138-15</inkml:trace>
  <inkml:trace contextRef="#ctx0" brushRef="#br0" timeOffset="256087.3652">6151 11946 664 0,'-1'-9'328'0,"-3"-8"-97"15,4 11-56-15,5 21-64 0,3 12-34 16,6 30-53-1,5 12 3-15,8 20-2 0,-3 9 1 16,6 0-4-16,-5-12-5 16,-1-26-5-16,-3-18 0 15,-4-31 5 1,1-4 10-16,-2-18 9 16,-2-8-2-16,2-13-3 15,-7-16-4-15,1-15-7 16,-1-5 0-16,-9-11-6 15,-1 4-6-15,4 17-8 16,-3 6-2-16,10 30-6 16,0 10-4-16,-6 20 0 0,9 16 2 15,2 20 5-15,8 10 4 16,6 13 3-16,0 5 1 16,-3-6-1-16,-6-9 1 0,-1-19 1 15,0-13 0-15,-4-22 12 16,4-3 4-16,-2-19 21 15,1-8 20-15,-2-15 22 16,-3-14 5 0,-4-7-12-16,-2-4-19 15,-1 1-29-15,3 8-10 16,-2 9-11-16,-1 4-2 0,-1 11-29 16,-3 4-54-16,-2 12-158 15,-4 6-185-15</inkml:trace>
  <inkml:trace contextRef="#ctx0" brushRef="#br0" timeOffset="256535.056">6990 12316 825 0,'-2'6'344'15,"-3"12"-189"-15,-1 12-44 16,2 16-45-16,2 5-3 16,2 0-17-16,4-6-5 0,-2-12-6 15,3-11-2-15,2-10 2 16,-1-8 8-16,0-9 1 16,2-6 0-16,-6-11-10 15,-3-8-7-15,-2-10-10 16,-3-6-4-16,0-8-4 15,1 2-3-15,12 7-11 16,5 7-5-16,12 14-9 16,7 5-3-16,9 10 2 0,10 9-70 15,9 8-192-15</inkml:trace>
  <inkml:trace contextRef="#ctx0" brushRef="#br0" timeOffset="256717.8329">6994 12466 783 0,'0'2'341'0,"11"2"-169"16,8-1-73-16,21-3-57 15,8 0-11-15,8 1 18 16,0 3-150-16</inkml:trace>
  <inkml:trace contextRef="#ctx0" brushRef="#br0" timeOffset="257238.9106">7378 12654 385 0,'4'-5'237'16,"2"-7"-6"-16,-1-1-38 0,-7-3-48 15,0 2-20-15,-11 0-31 16,-3 4-13-16,-5 4-30 16,-6 4-13-16,0 7-24 15,5 3-7-15,6 5-12 16,11-2-3 0,11-1-1-16,7-3 4 15,10-1 6-15,0-3 5 16,-2-3 2-16,-3 0 1 15,-1-1 0-15,-4-4-2 0,-2 5-2 0,3 4 5 16,-7 2 21 0,-3 5 10-16,3 5 9 15,-7 1-1-15,0 5-15 16,0 3-8-16,-8-6-2 16,-4 0-4-16,-5-8 1 15,-9-5 0-15,-1-8-9 16,5-5-18-16,4-7-79 15,9 1-61-15,9 2-278 0</inkml:trace>
  <inkml:trace contextRef="#ctx0" brushRef="#br0" timeOffset="257495.2466">7533 12753 879 0,'7'2'406'16,"13"6"-161"-16,4 3-66 0,7 7-59 16,1 4-28-16,-6 7-44 15,-4-4-16-15,-10-2-15 16,-3-2-6-16,-4-14-72 15,-1-2-71-15,0-13-234 16</inkml:trace>
  <inkml:trace contextRef="#ctx0" brushRef="#br0" timeOffset="257642.2754">7765 12732 704 0,'-1'-3'445'16,"-6"-3"-62"-16,-4 8-115 15,-6 6-50-15,-8 12-83 16,-6 5-27-16,-6 8-47 15,-1 1-20-15,0 0-24 16,9-2-6-16,4-14-154 16,6-6 40-16</inkml:trace>
  <inkml:trace contextRef="#ctx0" brushRef="#br0" timeOffset="258044.4247">8243 12143 843 0,'0'-3'431'0,"0"3"-151"0,0 11-101 16,8 23-129-16,-1 11-20 15,3 17 0-15,1 2-2 0,-9-1-1 16,8-2-2-16,-10-20-9 16,2-6-2-1,0-19-159 1,-4-10-194-16</inkml:trace>
  <inkml:trace contextRef="#ctx0" brushRef="#br0" timeOffset="258194.9348">8021 12376 980 0,'30'0'438'16,"21"0"-228"-16,22 1-91 15,3-2-21-15,-2-2-43 16,-3 0-8-16,-18-4-41 16,-5 2-86-16</inkml:trace>
  <inkml:trace contextRef="#ctx0" brushRef="#br0" timeOffset="258924.8517">9005 11918 904 0,'-1'-3'421'0,"1"5"-223"16,5 12-62-16,11 29-103 16,6 10-25-16,16 22 4 15,3 10 2-15,-1 10 6 16,-6 1 0-16,-11-11 1 15,-4-13-4-15,-8-32-5 16,1-13 0-16,-1-21 9 16,2-7 8-16,1-11 1 15,0-11 1-15,-5-20-8 16,-2-14-5-16,2-24 1 16,-6-8-1-16,4 2-7 0,3 13-4 15,-6 22-2-15,8 21 0 16,-3 29-1-16,-6 8 0 15,10 29-2-15,1 9-2 16,8 16 2-16,6 9 1 16,0 7-1-16,0-2-1 0,-1-15-1 15,-2-14 0 1,-4-21 1-16,2-11 5 16,-5-16 8-16,-1-9 3 15,-2-18 7-15,-1-11 1 16,1-16 31-16,0-8 10 15,-3-11 24-15,3 4 3 0,-5 9-25 16,-3 10-8-16,0 16-28 16,-7 4-8-16,-2 13-20 15,-1 6-41-15,-5 14-141 16,3 7 65-16</inkml:trace>
  <inkml:trace contextRef="#ctx0" brushRef="#br0" timeOffset="260395.7629">10144 12489 470 0,'-21'-2'309'0,"-16"-3"-26"16,-5 3-99-16,4 2-38 15,9 1-74-15,5 2-28 16,13 2-37-16,6 3-5 16,13 1 0-16,10 3 2 15,16 4 6-15,5 2 0 0,7 7-1 16,-4-3 6-16,-15 3 32 16,-11-3 16-16,-21-1 37 15,-14-1 16-15,-13-8 7 16,-7-5-4-16,-3-15-29 15,4-5-22-15,6-8-40 16,9-2-14-16,11 7-105 16,8 3-109-16</inkml:trace>
  <inkml:trace contextRef="#ctx0" brushRef="#br0" timeOffset="279550.5696">1836 13885 414 0,'-1'-2'255'0,"-4"-5"-1"15,-1 2-15-15,-2-3-28 16,-1-1-20-16,-5 1-43 15,-2-1-26-15,-4 5-47 16,1 4-17-16,7 9-39 16,1 5-14-16,6 5-19 15,3 2-5-15,5-2 5 16,6-2 3-16,6-6 5 16,5-3 5-16,1-7 4 15,-4-1 5-15,-1-5 7 16,-7-4 3-16,-4-1 20 0,-4-2 16 15,-3 2 13-15,-6 3 0 16,-8 4-22 0,-2 3-17-16,-5 4-20 15,3 2-4-15,5 5-5 0,2 0-3 0,11 3-1 16,3-1-1 0,10-1 0-1,4-2-1-15,7-6 2 0,1-3 2 16,-4-6 5-16,-2-4 7 15,-8-5 9-15,-9-3 6 16,-2-1 17-16,-7 3 4 0,-7 4-2 16,1 3-6-1,1 8-22-15,2 2-10 0,11 5-8 16,4 3-86-16</inkml:trace>
  <inkml:trace contextRef="#ctx0" brushRef="#br0" timeOffset="280398.4764">2240 13455 710 0,'-2'-4'361'0,"-1"-9"-87"16,3 5-74-16,5 14-79 16,6 9-33-16,6 28-58 15,5 15 4-15,4 19 1 16,1 11-3-16,-1 3-7 16,2 0-4-16,-1-20-8 15,-3-14 1-15,1-22 1 16,1-17 2-16,-14-10 4 15,2-4 6-15,-4-14 5 0,-5-6 2 16,1-15-1 0,-4-12-5-16,3-18-6 15,-2-10-1-15,6-8-7 16,-4 6-3-16,-1 15-10 0,-2 15-2 16,-3 26-11-16,10 15-1 15,0 24 2-15,3 13-1 16,10 26 9-16,2 5 3 15,6 6 1-15,3 3 2 0,-4-15 3 16,-4-9 1-16,-2-18 3 16,0-17 3-16,-2-16 7 15,-2-11 4 1,-2-14 20-16,-2-12 8 16,-2-18 12-16,-2-11-1 0,-3-12-18 15,0 4-9-15,-2 7-21 16,0 11-5-16,-2 15-7 15,-2 4-2-15,0 17-8 16,-1 3-8-16,-4 11-68 0,3 4-75 16,-2 4-275-16</inkml:trace>
  <inkml:trace contextRef="#ctx0" brushRef="#br0" timeOffset="280938.0327">3089 13855 638 0,'-2'-3'345'0,"-1"-1"-97"15,2 4-81-15,1 0-78 16,0 5-30-16,4 25-4 0,5 47 3 16,-8-35-6-16,2 1-1 15,-4-14-8-15,1-2-6 0,-2-11-7 16,2-10 23-16,1-8 25 31,-2-8 3-31,6-7-4 16,-3-7-26-16,-2-8-30 15,2-2-5-15,-2-4-6 16,-2 3-6-16,5 3-11 0,2 2-7 16,10 6-7-1,6 3 0-15,9 4 1 0,5 2 3 16,10 7-53-16,4 2-53 16,-1 6-185-16</inkml:trace>
  <inkml:trace contextRef="#ctx0" brushRef="#br0" timeOffset="281144.2333">3082 13983 715 0,'0'0'302'0,"8"2"-160"15,14 2-70-15,17-2-54 16,6-2-3-16,14 0-9 16,0 0-56-16</inkml:trace>
  <inkml:trace contextRef="#ctx0" brushRef="#br0" timeOffset="281633.3644">3513 14111 277 0,'4'-8'210'0,"3"-5"2"0,-7-4-29 16,1 2-11-16,-8-1-25 16,-4 1-13-16,-5 10-35 15,-3 1-22-15,2 8-35 0,0 6-14 16,6 1-24-16,3 6-7 16,5 0-8-1,8-1-2-15,6-3 3 16,1-1 5-16,4-6 3 15,-7-5 2-15,4-5 3 16,1 0 0-16,-4 0 1 16,4 4-4-16,-7 7-2 15,1 1 2-15,-5 7 17 16,0 5 12-16,-6 4 22 16,-6 3 7-16,-8-1 9 15,-6-2-3-15,-6-6-6 0,-2-7-4 16,2-11-18-1,4-3-8-15,9-8-38 16,4 2-43-16,11 1-129 0,1-2-146 16</inkml:trace>
  <inkml:trace contextRef="#ctx0" brushRef="#br0" timeOffset="281869.136">3655 14183 906 0,'3'3'436'31,"4"4"-134"-31,4 3-190 0,5 6-22 0,-1 5-47 31,-1 1-18-31,-3 8-21 16,-3-5 0-16,-2-6-29 15,-6-3-56-15,9-14-192 16</inkml:trace>
  <inkml:trace contextRef="#ctx0" brushRef="#br0" timeOffset="282016.0309">3850 14188 647 0,'-4'-2'399'0,"-5"-3"-12"0,-2 5-70 15,-15 15-101-15,2 2-38 16,-7 6-73-16,-1 3-28 15,17-10-44 1,7-7-14-16,1 0-27 16,-22 21-43-16,13-11-147 0</inkml:trace>
  <inkml:trace contextRef="#ctx0" brushRef="#br0" timeOffset="282449.4351">4192 13786 956 0,'2'-1'435'16,"7"0"-178"0,17-2-134-16,12 2-44 0,15 0-21 15,4 1-17-15,-9 0-23 16,-8 5-7 0,-8 0-19-16,-6 4-73 15,-6-4-294-15</inkml:trace>
  <inkml:trace contextRef="#ctx0" brushRef="#br0" timeOffset="282628.9979">4260 13911 594 0,'-1'5'353'15,"-1"4"10"-15,17-4-214 0,9 2-31 0,13-4-5 16,7-1-14-16,-4-1-35 15,-2-1-13-15,-5-3-126 32</inkml:trace>
  <inkml:trace contextRef="#ctx0" brushRef="#br0" timeOffset="283166.3338">5065 13426 928 0,'-4'4'420'0,"0"12"-211"0,4 13-83 0,7 21-87 16,2 13-13-16,-2 17 2 15,3 5-2 1,-7 1-5-16,-2-10-1 0,4-25-5 16,-2-13-2-16,3-28 9 15,-2-10 3-15,-2-20 5 16,0-13 0-16,-4-16-10 16,1-10-4-16,-8-11-2 0,-4-4 2 15,-4-5-1-15,0 4-2 16,4 9-12-1,9 7-2-15,5 17-5 16,9 10-3-16,15 17 4 16,9 7 0-16,22 13-3 0,10 8 4 15,7 5-4 1,0 0-41-16,-5 3-192 16</inkml:trace>
  <inkml:trace contextRef="#ctx0" brushRef="#br0" timeOffset="283421.0881">5450 13813 2107 0,'11'-2'-163'16</inkml:trace>
  <inkml:trace contextRef="#ctx0" brushRef="#br0" timeOffset="284331.9495">5600 13906 650 0,'-4'-7'340'0,"-6"-5"-85"16,-4-4-35-16,-9 4-55 15,0 1-28-15,-2 5-44 16,-1 6-22-16,10 9-44 0,0 2-18 16,7 9-25-16,5 2-7 15,7 3-2-15,5 0 3 16,10-5 8-16,1-3 3 15,6-9 8 1,3-4 3-16,-1-4 5 16,3-8 2-16,-6 2 4 0,-4-3 0 0,-8-3 5 15,-4 4 2-15,-9 0 7 16,-4 1 6-16,-7 4 8 16,1 1-2-16,0 2-12 15,6 0-10-15,0 3-14 31,2 0-2-31,3-3-1 0,0 0 1 0,0 0 1 16,0 0 0-16,-1 0 1 16,-1 0-1-16,1 0-3 15,0 0 0-15,0 0-1 16,0-1-2-16,0 0-14 16,-1 0-8-1,2 0-5-15,0 1-1 16,0 0 9-16,0 0 5 0,9 5 4 0,4 18 1 15,28 41 3-15,-32-31 3 16,-9 10 5 0,-9 5 1-16,-13-4 9 0,-5 0 7 15,-3-16 10 1,-3-8 3-16,2-17-5 16,4-6-23-16,2-17-82 15,3-6-79-15</inkml:trace>
  <inkml:trace contextRef="#ctx0" brushRef="#br0" timeOffset="284621.2264">5104 13700 823 0,'-2'0'410'15,"-2"-2"-166"-15,16 2-90 16,13 0-34-16,21 4-58 15,14-4-9-15,11 3-32 16,-1 1-28-16</inkml:trace>
  <inkml:trace contextRef="#ctx0" brushRef="#br0" timeOffset="287575.1189">5788 14172 852 0,'0'-2'418'15,"3"-4"-146"-15,-1 2-41 0,7 5-84 16,1 4-39 0,6 8-56-16,1 6-18 0,3 6-14 15,2-2-7-15,-7 6-8 0,1 0-9 16,-3-7-79 0,-2-4-54-16,5-11-363 15</inkml:trace>
  <inkml:trace contextRef="#ctx0" brushRef="#br0" timeOffset="287769.8456">5986 14150 768 0,'-7'5'395'0,"-9"0"-136"0,0 5-75 16,0 3-26-1,-6 5-58-15,-1 6-27 16,-10 4-38-1,-3 2-11-15,2 1-15 16,2-4-2-16,12-8-28 0,3-5-50 16,8-8-173-16</inkml:trace>
  <inkml:trace contextRef="#ctx0" brushRef="#br0" timeOffset="288509.2687">5095 13198 609 0,'-11'-5'360'0,"0"2"-25"15,13 0-184-15,10 1-25 16,26 6-49-16,11-2-22 16,25 5-19-16,8 0-7 0,-1 0-10 15,-9 1-1-15,-17-2-20 16,-12-2-27-16,-14-4-71 15,-8-1-41-15,-18-6-49 16,-4-3 12 0,-13-4 62-16,-4-2 38 0,4 3 66 15,1 3 15-15,9 2 13 16,4 4 6-16,7 3 33 16,3 1 16-16,5 12 28 15,2 0 10-15,-5 10 17 16,-3 5 0-16,-12-4-5 0,-8 6-11 15,-7-7-45-15,1-6-7 16,12-11-164-16</inkml:trace>
  <inkml:trace contextRef="#ctx0" brushRef="#br0" timeOffset="289106.9544">6236 13740 445 0,'0'-1'293'15,"-2"0"-15"-15,-2-2-95 0,3 2-26 0,0 0-23 32,0 1-10-32,0 0-4 15,0 0-6-15,0 0-26 16,-1 0-13-16,1 0-9 15,0 0-1-15,0 0 2 0,1 0-1 16,0 0 0-16,0 0-1 16,0 0-7-16,0 0-7 15,0 0-18-15,0 0-13 16,0 0-13-16,0 0-3 16,0 0-2-16,0 0-4 0,0 0-34 15,0 0-32-15,0 0-98 16,-1 0-104-16</inkml:trace>
  <inkml:trace contextRef="#ctx0" brushRef="#br0" timeOffset="289848.7734">6843 13553 788 0,'-7'8'348'0,"-8"11"-158"16,-1 8-33-16,-10 15-27 0,-3 6-20 16,-8 14-36-1,4 4-26-15,7-7-28 16,6-7-5-16,14-24-4 16,5-12 1-16,7-15 12 0,2-8 3 15,6-18 2-15,3-8-2 16,3-16-13-16,3-7-2 15,-3-7-1 1,2-5 1-16,-4 2-2 0,0 6-2 0,-3 13-4 31,-1 9 2-31,-7 20 6 0,-3 5-5 16,2 21-8 0,-2 8-7-16,4 15-12 15,3 7 5-15,5 11 8 0,5 1 2 0,6 7 5 16,1 0 1-1,4-3 3-15,0-6 0 16,-9-13-1-16,-2-8 2 0,-17-12 2 16,-3-1 2-16,-11-5 6 15,-13-2 3 1,-14-1-3-16,-6-1-1 16,-8-2-4-16,2 0-3 0,-2-1 0 15,3-6-2-15,10-5-42 0,8-1-46 16</inkml:trace>
  <inkml:trace contextRef="#ctx0" brushRef="#br0" timeOffset="290481.6626">6215 13696 457 0,'2'-1'282'0,"-2"0"-8"15,-2 0-58-15,1 1-82 16,0 0-34-16,0 0-57 15,-4 1-14-15,-6 5-15 16,-31 22-7-16,35-15-5 16,4-3-2-16,5 2 9 15,6-4 5-15,8-5 12 16,6 0 5-16,3-7 5 16,-1-4 8-16,-6-2 11 0,-6-3 6 15,-9 1 17 1,-3-1 1-16,-12 1-9 0,-5 2-9 15,-3 9-25-15,-3 1-15 16,3 9-15-16,6 3-5 16,11 0-8-16,3 4 1 0,7-4 8 15,8-3 6 1,1-4 10-16,2-5 3 16,-3 0 9-16,-6-4 2 0,-5-2-4 15,-4 0-5-15,-7 1-89 16,0 4-194-16</inkml:trace>
  <inkml:trace contextRef="#ctx0" brushRef="#br0" timeOffset="291135.2318">7256 13750 879 0,'4'-1'456'16,"2"1"-126"-16,16 5-158 31,0 7-47-31,9 15-53 16,3 4-15-16,3 11-31 15,1 1-7-15,-1-5-9 16,-4-1-62-16,-8-10-191 16,-3-9-185-16</inkml:trace>
  <inkml:trace contextRef="#ctx0" brushRef="#br0" timeOffset="291324.4539">7598 13747 853 0,'-14'3'478'16,"-11"3"-99"-16,-12 9-169 16,-3 8-51-16,6 7-82 15,-1 6-30-15,9 2-30 16,3-4-7-16,1-2-5 16,7-2-22-16,4-14-148 15,3-4-136-15</inkml:trace>
  <inkml:trace contextRef="#ctx0" brushRef="#br0" timeOffset="292003.4675">7187 13520 802 0,'-3'1'425'0,"-3"0"-113"15,13 4-142-15,7-4-41 0,20-1-58 32,13 1-17-32,7-1-30 0,5 0-6 0,-5 0-7 15,-6-2-8-15,-10 0-64 16,-6 2-39-16,-18-8-87 15,-6 3-33-15,-11-8-20 16,-5-3 16-16,-5 2 80 16,-1 0 46-16,7 5 112 15,-1 1 42-15,8 8 53 16,5 1 20-16,5 12 19 16,4 5 5-16,-1 4 9 15,-3 5-3-15,-12-1-20 16,-7-1-10-16,-10-3-44 0,1-7-21 15,3-5-36-15,2-2-84 16</inkml:trace>
  <inkml:trace contextRef="#ctx0" brushRef="#br0" timeOffset="294220.8289">8170 13806 585 0,'0'2'381'15,"3"0"12"-15,19 1-223 16,9-1-50-16,16-1-60 16,9 1-19-16,8 2-24 15,-4 0-14-15,-7 2-107 16,-9-1-94-16</inkml:trace>
  <inkml:trace contextRef="#ctx0" brushRef="#br0" timeOffset="294436.3925">8219 13977 823 0,'8'4'385'16,"13"4"-137"-16,8-3-37 16,12-4-47-16,7-1-24 15,3 0-59-15,-3-1-20 16,-7 2-35-16,-5-1-69 0</inkml:trace>
  <inkml:trace contextRef="#ctx0" brushRef="#br0" timeOffset="300384.919">8933 13769 611 0,'7'-3'338'0,"8"-1"-74"16,1 10-109-16,-4 5-36 0,-1 12-45 16,-4 8-17-16,-7 6-6 15,-1 4 1-15,-6-3-17 16,2-4-7-16,2-11-9 15,-1-10-2-15,8-9 2 16,-1-13-4-16,7-13-13 16,5-3-2-16,4-13-9 15,-1 1 2-15,4 1 6 16,0 3 1-16,4 11 6 16,-2 10 1-16,-1 18 7 15,-2 10 4-15,-15 12 3 16,-1 7 0-16,-8 0-3 15,-5-1-3-15,2-10-2 16,1-7-1-16,6-13-2 0,5-9 0 16,4-12-4-16,7-9-2 15,1-7-2-15,0-2-1 16,4 5-1-16,-1 2 0 16,0 9 0-16,-3 8 1 15,0 15 2-15,-2 10 0 0,-2 13 2 16,-3 4-1-16,-3 1 2 15,-7 0 2-15,1-3-10 16,-2-5-73-16</inkml:trace>
  <inkml:trace contextRef="#ctx0" brushRef="#br0" timeOffset="301104.763">9596 13943 444 0,'8'4'250'0,"9"2"-36"16,5 2-19-1,0-4-27-15,3-4-20 16,-2-4-24-16,-3-4-3 15,-4-6-16-15,-6-2-14 0,-6-5-26 16,3 0-16-16,-12-5-21 16,-1 1-3-16,-9 3-11 15,-8 2-4-15,-4 8-12 16,-6 6-8-16,0 9-9 16,2 9-2-16,9 9-4 15,5 3 0-15,13 2 5 0,4 1 2 16,12-1 10-16,5-4 4 15,7-4 2-15,6-7-3 16,2-11-39 0,1 0-14-16,-9-14-7 0,-6 3 5 0,-8-2 41 31,-7-3 15-31,-3 7 12 16,1-2 1-16,-2 9-6 0,-1 5 7 0,-2 12 7 31,2 8 1-31,4 16 3 15,-2 0-5-15,8 20-14 0,-3 6 18 16,-7 7 13-16,1 3 0 16,-18-10 15-16,-4-10-13 0,-5-16 1 15,-7-12 6 1,-3-22-3-16,-4-8-6 16,4-18-13-16,7-2-8 0,15 0-56 15,3 0-41 1,14 5-100-16,4 1-92 15</inkml:trace>
  <inkml:trace contextRef="#ctx0" brushRef="#br0" timeOffset="302117.1355">10320 13717 382 0,'-4'-4'246'0,"-3"1"-21"16,-4 1-47-16,-5 0-11 15,-10 6-15-15,-7 2-10 0,-8 3-37 16,2 1-22-16,8 3-39 15,8-2-16-15,18 3-27 16,7 1-2 0,24 5-6-16,11 2 3 0,8 4 7 15,1 2 1-15,-14 0 3 16,-13-4 2-16,-18-1 12 16,-10-6 1-16,-22-6 7 15,-5-1-2-15,-11-11-23 16,2-3-37-16,12 0-110 15,9 0-83-15</inkml:trace>
  <inkml:trace contextRef="#ctx0" brushRef="#br0" timeOffset="302306.4174">10494 13772 828 0,'0'-2'444'15,"0"-3"-124"-15,-5 9-124 16,4-4-37-16,-1 4-75 0,-8 26-30 16,-2 37-33-1,8-25-7-15,4-3-45 0,4-6-76 16,5-6-270-16</inkml:trace>
  <inkml:trace contextRef="#ctx0" brushRef="#br0" timeOffset="302477.9853">10434 13492 894 0,'0'-8'428'0,"0"-7"-171"16,2 8-98-16,2 7-115 0,0 2-28 31,2 8-61-31,2 0-74 0</inkml:trace>
  <inkml:trace contextRef="#ctx0" brushRef="#br0" timeOffset="302761.8444">10689 13788 606 0,'3'18'345'0,"-1"18"-37"16,1 3-76-16,-2-8-72 15,-4-4-26-15,1-13-51 16,2-2-19-16,2-13-24 16,7-9-9-16,0-12-6 15,1-5-7-15,6-4-12 16,-2-5-2-16,6 8-4 16,5 3 0-16,-3 9-3 15,1 9 0-15,-7 11 9 16,-5 10 9-16,-6 13 10 15,0 4 1-15,-2 3-5 16,0 1-7-16,-2-7-75 0,1-4-89 16</inkml:trace>
  <inkml:trace contextRef="#ctx0" brushRef="#br0" timeOffset="303162.8337">11102 13799 1013 0,'-6'7'419'0,"-7"12"-249"16,2 7-48-16,10 4-51 16,5 0-16-16,11-6-20 15,7 1-6-15,4-12-4 16,2-4 0-16,1-10 5 15,-2-12 2-15,-2-13 3 0,-4-9-2 16,-2-11-5-16,-2 0-1 16,-12-4-2-16,-9-2-2 15,-18-2-5-15,-10-3-4 16,-14-7-4-16,-5-2-4 16,-1 17-8-16,-1 10 2 15,8 33 0 1,9 16-3-16,11 19-2 0,9 2-8 15,24 4-4 1,15-2 1-16,30-7 8 0,15-1 6 16,15-7-103-16,5-3-84 15</inkml:trace>
  <inkml:trace contextRef="#ctx0" brushRef="#br0" timeOffset="303777.1024">11591 13811 942 0,'0'3'522'16,"0"4"-137"-16,0-5-101 15,0-2-46-15,0 0-65 16,0 0-25-16,0 0-55 15,-1 0-18-15,0 0-40 16,1 0-13-16,0 0-106 16,0 0-46-16</inkml:trace>
  <inkml:trace contextRef="#ctx0" brushRef="#br0" timeOffset="304578.1494">12351 13833 751 0,'-6'-8'383'0,"-5"-11"-100"0,-4 1-48 15,-7-1-65-15,-5-1-21 16,1 7-53-16,-3 3-20 16,-3 10-41-16,1 6-20 15,-4 11-23-15,3 6-9 0,13 9-10 16,8 3 1-16,13 1 6 16,13-5 5-16,13-9 14 15,4-7 2-15,5-16 7 16,2-9 1-16,-1-16 4 15,0-9 1-15,0-11 1 16,-4-3 1-16,-11-2-1 16,-9-1-2-16,-13-3-3 0,-4-1-2 15,-8-7-1-15,-2 1-1 16,0 5-3 0,2 9-1-16,1 20-6 15,3 11-5-15,1 16-13 16,1 6-3-16,4 20-5 0,-2 6 1 15,3 26 7-15,0 9 0 0,-3 14 14 16,3 3 7 0,-3 1 13-1,3-3 19-15,0-10 5 16,1-9 3-16,6-23-4 0,1-11-9 16,6-16 11-1,2-9-40-15</inkml:trace>
  <inkml:trace contextRef="#ctx0" brushRef="#br0" timeOffset="308758.6723">1694 15033 397 0,'-5'-5'231'0,"-2"-5"-24"16,0 4-24-16,-1 2-52 16,1 5-24-16,-1 7-40 15,-1 4-17-15,5 4-22 16,1-2-6-16,4 1-9 16,7-1-2-16,6-6 6 15,4-1 3-15,4-10 7 16,-1 0 5-16,-3-8 18 15,-3 2 12-15,-10-3 12 16,-3-2 5-16,-8 1-4 16,-6-2-7-16,-5 5-12 15,-4 3-4-15,-2 4-21 0,2 5-10 16,5 7-20-16,4 1-8 16,8 6-9-16,1-2 0 15,6 0 3-15,4 2 1 16,2-5 6-16,5-5 2 15,5-1 4-15,-2-5 5 16,1-5 4-16,2 8 0 16,-10-12 6-16,-3-1 1 15,-6-1-1-15,-5-7 0 16,-7 5-5-16,-1-1-2 16,-2 6-5-1,-2 1-2-15,3 8-7 0,0 6-3 0,3 1-4 16,7 6-1-16,3 1 2 15,0-5 2-15,10 1 5 16,1-3 2-16,7-4 5 16,1 0 3-16,-4-4 7 15,-4-10 3-15,-7 1 21 16,1 2 8-16,-10-4 15 16,0 2 0-16,-9-1-13 15,-1 1-8-15,3 8-20 16,2 2-8-16,2 5-16 15,4 1-5-15,4 7-46 16,-1-1-46-16</inkml:trace>
  <inkml:trace contextRef="#ctx0" brushRef="#br0" timeOffset="309667.5287">2299 14667 629 0,'1'-3'364'0,"2"0"-77"0,-3 6-135 16,0-3-39-16,1 11-48 16,6 20 0-16,27 85-3 15,-6-34-6-15,-2 9-16 16,-2-6-11-16,-5-14-10 15,-9-39-1 1,-5-16 1-16,1 2 0 0,17 17 10 16,-5-15 6-16,4-34 4 0,-6-20 3 15,-2-19-7 1,-2-5-3 0,-3-9-4-16,-3-2-1 0,-5-4-10 0,5 5-5 15,-3 19-12-15,2 8-1 0,4 34-31 16,-6 11 2-1,8 34 3-15,4 15-3 16,11 22 30-16,8 7 0 0,-2 1 1 16,4-5 3-16,-4-19 2 31,0-8-1-31,1-25 6 0,-3-12 4 16,-3-17 13-16,-4-14 6 15,-5-19 6-15,-3-12-1 16,-9-11-5-16,3-6-2 0,-4-8-9 15,1-2-4-15,1 3-11 16,-1 5-8 0,0 23-5-16,-2 12-6 0,1 21-64 15,-2 10-80-15</inkml:trace>
  <inkml:trace contextRef="#ctx0" brushRef="#br0" timeOffset="310122.4091">3278 15292 397 0,'-1'-6'287'16,"-4"-3"47"-16,1 3-104 15,-10-2-60-15,-6 6-17 16,-5 2-28-16,-4-2-15 15,1 6-50-15,4 2-23 16,10 4-44-16,7 3-12 0,14 4-7 16,9 1 3-16,14 7 19 15,3 1 5-15,-3-1 23 16,-5-1 13-16,-16-3 41 16,-4-2 20-16,-16-2 20 15,-7-3-2-15,-14-11-28 16,-9-6-19-16,4-10-35 15,5-2-34-15,17-1-123 16,8 2-76-16</inkml:trace>
  <inkml:trace contextRef="#ctx0" brushRef="#br0" timeOffset="310504.7343">3799 15088 1064 0,'7'0'438'0,"15"0"-256"16,8 2-47-16,11-4-46 15,3 2-21-15,-2 0-35 16,-4-5-8-16,-6 5-2 15,-2 0-42-15,-4 1-150 16,-5 0-174-16</inkml:trace>
  <inkml:trace contextRef="#ctx0" brushRef="#br0" timeOffset="310705.7576">3831 15188 740 0,'3'1'372'0,"8"5"-86"0,6-3-64 0,15 2-47 15,0 2-19-15,1-3-51 16,3 2-25 0,-8-2-32-16,-2-4-16 0,4 0-68 15</inkml:trace>
  <inkml:trace contextRef="#ctx0" brushRef="#br0" timeOffset="312326.9854">4695 14975 575 0,'2'-8'289'0,"7"-14"-88"16,6-5-31-16,5-5-39 15,3-5-15-15,2-2-14 16,-4 2-6-16,-5 2-17 15,-5 6-5-15,-4 12-21 16,-4 4-5-16,-4 13-28 16,-1 6-17-16,-7 15-17 15,3 8-7-15,0 22 3 0,2 5 8 16,7 7 8-16,1 1 1 16,7-10 4-16,4-9-15 15,3-17-158-15</inkml:trace>
  <inkml:trace contextRef="#ctx0" brushRef="#br0" timeOffset="312510.2947">4598 15114 653 0,'1'1'328'0,"13"5"-56"15,11-1-130-15,27-1-66 16,16 1-2-16,14-4-32 15,5 1-18-15,-1 2-9 16,-9 0 17-16,-12 1-258 16</inkml:trace>
  <inkml:trace contextRef="#ctx0" brushRef="#br0" timeOffset="312869.5103">4681 15412 657 0,'-2'-11'343'16,"1"-15"-43"-16,9-8-186 16,19 3-61-16,14 2-8 15,17 12-17-15,-1 11-16 0,-8 14-8 16,-10 13 5-16,-29 16 7 15,-7 7 7-15,-22 10-1 16,-15-2-1 0,-12-10-2-16,-5-5-4 0,7-14-10 15,5-6-2-15,14-13-9 16,8-4-2-16,15-8-5 16,6 0-3-16,17-4 18 15,9 4 11-15,14 7 21 16,8 1 10-16,4 13-10 0,-5 3-7 15,-11 1 0-15,-4 4-56 16</inkml:trace>
  <inkml:trace contextRef="#ctx0" brushRef="#br0" timeOffset="313433.4634">5366 14858 805 0,'0'-4'437'0,"-1"-3"-119"0,3 11-155 16,0 9-41-16,3 18-69 15,3 11-22-15,-2 11-2 16,-2 2-7-16,0 7-10 16,-4-5 0-16,-1-9-1 15,2-6-1-15,0-23-9 16,2-7-7-16,11-13-18 15,-2-7-11-15,7-11-2 16,-3-6 3-16,1-9-4 16,8 1 7-16,0 5 7 15,2 6 4-15,-5 10 16 16,-11 4 2-16,-10 6 1 16,-4 5 2-16,-12 13 3 15,-7-1 3-15,-6 6 4 0,0-2-1 16,6-2-3-16,3 2-1 15,7-3-6-15,6 1-1 16,2-4 1-16,5 0 21 16,8-5 24-16,6-1 9 15,11-3 6-15,1 1-19 16,8-1-19-16,-1 0-4 16,-4-2-54-16,-3-3-54 15</inkml:trace>
  <inkml:trace contextRef="#ctx0" brushRef="#br0" timeOffset="314122.8945">5803 15062 841 0,'2'-1'372'16,"8"1"-184"-16,3 4-35 15,9 9-42-15,8 9-16 16,6 14-31-16,4 4-15 15,-1 4-23-15,-2 3-9 16,-3-12-90-16,-6-5-74 16</inkml:trace>
  <inkml:trace contextRef="#ctx0" brushRef="#br0" timeOffset="314347.5282">6142 15067 712 0,'-11'0'373'0,"-13"6"-74"16,-7-1-63-16,-1 12-67 15,-6 3-36-15,-3 7-68 16,6 9-24-16,-1-4-27 16,-1 2-7-16,3-4-5 15,4-4-54-15,11-8-107 16,10-2-104-16</inkml:trace>
  <inkml:trace contextRef="#ctx0" brushRef="#br0" timeOffset="315174.6877">6287 14824 687 0,'-4'-5'374'16,"-1"-5"-75"-1,2-3-71-15,10 1-92 16,7 1-34-16,9 5-50 0,0 3-16 16,6 5-22-16,-10 6-5 15,-6 12-11-15,0 6-1 16,-19 14-1-16,-6 5 3 0,-9 4 3 15,1-8 1 1,10-13-3-16,11-8 0 16,19-17 0-16,5 2 1 15,11-8 3-15,5 2 1 0,3-1-54 32,-1-5-71-32</inkml:trace>
  <inkml:trace contextRef="#ctx0" brushRef="#br0" timeOffset="315492.9949">6711 15189 1057 0,'2'0'456'0,"9"1"-221"0,10 0-63 16,17 3-68-16,1-2-19 15,8 2-44-15,0 1-16 16,-3 3-71-1,0-3-20-15</inkml:trace>
  <inkml:trace contextRef="#ctx0" brushRef="#br0" timeOffset="315890.7602">7367 14917 870 0,'17'-13'391'0,"-2"-27"-170"16,-2-2-24-16,0 2-41 0,-15-3-20 15,3 16-32 1,0 3-6-16,-2 10-25 0,1 6-28 16,-4 9-50-16,2 7-18 15,2 14-15-15,-2 4 3 16,6 22 8-16,0 8 4 15,4 11 11-15,1 2 6 16,1-11-82-16,3-9-66 0</inkml:trace>
  <inkml:trace contextRef="#ctx0" brushRef="#br0" timeOffset="316062.9938">7291 15175 1153 0,'9'0'440'0,"14"-4"-309"16,11 1-49-16,17 1-35 15,6 0-10-15,12 3-23 16,4 1-4-16,-6 0-71 16,-5 3-108-16</inkml:trace>
  <inkml:trace contextRef="#ctx0" brushRef="#br0" timeOffset="316444.6983">7321 15446 943 0,'2'-6'379'0,"10"-7"-229"31,-2-5-40-31,14 6-44 0,6 2-12 16,11 10-29-16,6 7-11 15,-7 11-3-15,-12 2-6 16,-23 8-2-16,-15 3 2 0,-20 5 0 16,-3 2 5-16,-11-8-4 15,7 0-1 1,6-15-5-16,-1-6-10 0,16-4-7 15,-1-11-2-15,17-6 2 16,9 1 11-16,16-2 21 0,7 4 12 16,6 4 23-16,4 4-1 15,-1 3-12-15,0 5-9 16,-4 7-51 0,-3 0-117-16</inkml:trace>
  <inkml:trace contextRef="#ctx0" brushRef="#br0" timeOffset="317026.4115">7968 14768 931 0,'-4'-1'419'0,"-1"2"-248"16,-1 11-61-16,8 24-93 16,3 10-26-16,6 23 8 15,0 0 2-15,-8 1 5 16,1-2 2-16,-1-15-4 16,2-4-41-16,0-25-69 15,2-9-44-15,-2-15-98 16,2-9 4-16,3-12 50 15,3-4 42-15,3-9 117 16,0 0 52-16,8-1 65 16,2 5 25-16,-7 13 49 0,0 6 11 15,-24 14-33-15,-12 5-18 16,-11 7-45 0,-4 0-17-16,-1 3 2 0,4-1 2 15,8-4 6-15,9 0 13 16,17-2 26-16,10-1 5 15,15 1-19-15,10-1-21 16,10 1-41-16,4-1-9 0,-1-3-116 16,-3-1-96-16</inkml:trace>
  <inkml:trace contextRef="#ctx0" brushRef="#br0" timeOffset="317284.6008">8377 15073 859 0,'8'5'410'15,"3"-1"-123"-15,10 15-171 16,6 6-23-16,6 5-28 0,4 5-16 0,-1-5-24 16,-1 4-14-16,-7-10-200 15</inkml:trace>
  <inkml:trace contextRef="#ctx0" brushRef="#br0" timeOffset="317462.6447">8726 15044 894 0,'-12'0'486'16,"-12"2"-100"-16,-9 10-191 15,-4 6-41-15,-6 13-59 0,-5 4-22 16,2 6-37-16,1 4-11 16,7-6-4-16,7-2-68 15,9-8-156-15</inkml:trace>
  <inkml:trace contextRef="#ctx0" brushRef="#br0" timeOffset="318475.1572">8889 14762 629 0,'9'-8'338'0,"3"-7"-78"15,14 5-91-15,8 4-22 16,4 7-46-16,6 6-25 15,-10 8-35-15,-7 4-8 16,-25 6-4-16,-11 6 0 16,-22 4 3-16,-3-2-1 0,5-6-6 15,4-4-5-15,19-10-7 16,7-1 9 0,17-7 8-16,4-4 2 0,11 1 1 15,5 1-12 1,1-2-37-16,-1 0-22 15</inkml:trace>
  <inkml:trace contextRef="#ctx0" brushRef="#br0" timeOffset="326103.8452">6239 15332 558 0,'1'-3'336'16,"0"-1"-59"-16,-1 6-115 15,-1-2-40-15,0 0-60 16,-8 18-12-16,-21 36-22 0,17-29-4 16,5-3-9-16,1-3-2 15,7-9-6-15,0 1-2 16,0-9 2-16,2-2 2 16,5-10 2-16,3-5 1 15,6-4-4-15,1-8-3 16,2-3-1-16,2-3 0 15,0 1 0 1,2 4 1-16,-11 11 9 0,1 6 1 16,-10 9 3-16,-3 4 4 15,2 11 2-15,-1 3 0 16,10 11-4-16,0-1-6 16,7 1-9-16,2 0-1 0,-6 0 0 15,-2-1 3-15,-4-8-82 16,0-7-51-1,-4-11-232-15</inkml:trace>
  <inkml:trace contextRef="#ctx0" brushRef="#br0" timeOffset="326254.9839">6204 15394 476 0,'-2'3'365'0,"-1"-3"18"15,10 2-143-15,-7-2-42 16,26 0-86-16,42-1-28 15,-22 0-44-15,-2-1-18 16,-9-1-498-16</inkml:trace>
  <inkml:trace contextRef="#ctx0" brushRef="#br0" timeOffset="326899.7432">8778 15330 735 0,'1'-1'349'32,"3"1"-146"-32,-4 2-55 0,0-2-62 0,0 7-13 15,1 20-10-15,6 35-7 16,-6-29-23-1,-1-2-8-15,-2-9-12 0,3-7 0 0,4-10-88 16,-4-4-56 0,3-8-183-16</inkml:trace>
  <inkml:trace contextRef="#ctx0" brushRef="#br0" timeOffset="327229.4043">8753 15324 455 0,'6'-8'312'16,"2"-8"30"-16,8 2-151 16,5 0-34-16,-3 5-49 0,1 3-28 15,-1 6-49-15,-2 2-13 16,-4 5-11-16,-1 4-3 16,-10 6-2-16,-1 3 1 15,-8 1-3-15,0-1-2 16,-1-11-2-16,4-1-4 15,7-6 1-15,3-2 0 16,11-2 0-16,6 2 0 16,7 6 0-16,0 4-1 0,-8 10 6 15,-11 2 6 1,-18 7 12-16,-13-2 9 16,-14-1 14-16,-6-5-1 0,0-14 0 15,8-7-5-15,17-10-17 16,9 2-15-1,10 1-197-15</inkml:trace>
  <inkml:trace contextRef="#ctx0" brushRef="#br0" timeOffset="332202.3595">9626 15098 499 0,'-4'1'268'15,"-5"-2"-50"-15,9 1-20 0,14-1-38 16,11 1-27-16,25 3-56 16,-1-3-24-16,17 0-29 15,-4-2-13 1,-10 3-6-16,-3 0-15 0,-24 0-156 31,-5 3-157-31</inkml:trace>
  <inkml:trace contextRef="#ctx0" brushRef="#br0" timeOffset="332401.6011">9669 15218 478 0,'-1'3'294'0,"6"5"3"15,12 0-86-15,18-2-50 16,10 0-7-16,7-3-30 15,1-3-24-15,-4 0-46 16,-8-1-22-16,-10-4-69 16,-6 0-107-16</inkml:trace>
  <inkml:trace contextRef="#ctx0" brushRef="#br0" timeOffset="333654.5323">10721 14835 804 0,'-27'-3'426'15,"-18"-4"-95"-15,-5 17-168 16,1 10-46-16,12 14-66 15,9 14-35-15,21 7-23 16,11 0-3-16,24 5 4 16,13-10 4-16,19-9 2 15,10-7 1-15,7-24 0 0,2-11 2 16,-6-26 7 0,-5-8 7-16,-21-14 17 0,-13-3 10 15,-31-2 44-15,-17 1 12 16,-34-2 6-16,-12 5-8 15,-9 11-46-15,2 10-22 16,12 22-31-16,5 8-35 16,12 20-141-16,6 5-129 0</inkml:trace>
  <inkml:trace contextRef="#ctx0" brushRef="#br0" timeOffset="333904.9788">10916 14852 760 0,'-6'0'450'16,"-4"0"-71"-16,-14 15-135 0,-4 10-49 15,-6 14-72-15,-4 7-27 16,1 5-56-16,2 4-15 16,6-4-52-16,3-5-91 15</inkml:trace>
  <inkml:trace contextRef="#ctx0" brushRef="#br0" timeOffset="334699.8127">11375 15108 889 0,'0'1'403'0,"8"-1"-176"0,9 3-35 15,23-3-62-15,13-4-25 16,16 4-49-16,2-2-21 0,-11 0-57 31,-7 1-78-31</inkml:trace>
  <inkml:trace contextRef="#ctx0" brushRef="#br0" timeOffset="335110.6867">12127 15000 556 0,'5'-9'288'16,"1"-14"-62"-16,1-2-35 15,-4-13-36-15,5-5-13 16,4-8-27 0,-4-3-10-16,2 4-13 0,-5 7-11 15,-5 15-12-15,1 9-5 16,-3 13-32-16,-5 10-14 0,0 17-20 16,1 7-10-16,5 22 5 15,2 11 6 1,7 12-1-16,-1-2 0 0,0-7-58 15,1-11-57-15,-2-18-272 16</inkml:trace>
  <inkml:trace contextRef="#ctx0" brushRef="#br0" timeOffset="335303.4901">12033 15173 1021 0,'22'-4'396'0,"24"-2"-282"0,7 2-27 15,1 1-40-15,-1 0-17 16,0 4-110-16</inkml:trace>
  <inkml:trace contextRef="#ctx0" brushRef="#br0" timeOffset="335690.2906">11968 15390 1058 0,'1'-7'395'15,"16"-12"-280"-15,11 1-27 16,18-2-16-16,9 6 0 16,-3 13-20-16,-7 5-10 15,-14 16-6-15,-11 6 1 0,-20 5-3 16,-10 2-1-16,-21 1-9 16,-7-3-5-16,-11-9-10 15,1-3-6-15,2-8-23 16,4-5-19-16,18-3-24 15,6-3 0-15,17-5 9 16,6 0 15-16,20-7 26 16,9 6 10-16,16 5 32 15,3 1 14-15,-6 8 12 16,-2 3-5-16,-12-1-18 16,-3 3 3-16,-1-6-155 15</inkml:trace>
  <inkml:trace contextRef="#ctx0" brushRef="#br0" timeOffset="336332.2121">12672 14757 950 0,'-4'-11'468'0,"-1"-8"-177"16,5 18-122-16,-1 6-40 16,2 29-72-16,4 12-31 0,-1 24-10 15,4 5-5-15,-2 2-2 16,0-2-1-1,-3-14-4-15,-3-8-10 0,1-19-70 16,0-14-24-16,9-19-62 16,-1-11-21-16,4-14 41 15,4-7 19-15,1-8 62 16,5-3 31-16,-1 6 26 16,-3 3 12-16,-5 11 49 15,-6 10 24-15,-9 12 20 16,-7 7 0-16,-10 9-38 15,-4 2-21-15,-3 1-14 16,-1-1-6-16,13 0-8 16,2-3-2-16,11 0 12 15,3-1 16-15,6-6 23 0,13 4 6 16,14-5-7-16,8 3-17 16,3-1-25-16,-2-2-1 15,-10 1-121-15</inkml:trace>
  <inkml:trace contextRef="#ctx0" brushRef="#br0" timeOffset="339535.5153">13129 15022 824 0,'3'0'421'16,"-3"-1"-125"-16,16 12-131 0,-1 4-44 15,12 13-36-15,9 10-14 16,4 5-31-16,9 3-10 16,-5-6-56-16,-4-4-123 15</inkml:trace>
  <inkml:trace contextRef="#ctx0" brushRef="#br0" timeOffset="339717.9695">13442 15085 1027 0,'-26'8'497'0,"-18"7"-203"0,-5 10-110 15,-2 3-37-15,7 7-74 16,6 1-27-16,6-3-31 16,7-4-16-16,3-7-115 15,6-5-81-15</inkml:trace>
  <inkml:trace contextRef="#ctx0" brushRef="#br0" timeOffset="340271.9553">13523 14734 552 0,'-3'-6'307'0,"-2"-8"-41"0,5 0-53 16,11-2-92-16,6 2-26 15,13 4-62-15,5 5-6 0,3 10-8 16,-4 6 0-16,-10 10 23 16,-10 5 15-16,-22 8 28 15,-8 5 4-15,-18 6-19 16,-1-1-13-16,11-13-29 16,8-7-6-16,19-12 1 15,9-10 1-15,15-6 0 16,6-4-1-16,8-6-10 15,7 3-4-15,0 8-7 16,-6-1-2-16,-9 9-90 16,-8 2 176-16</inkml:trace>
  <inkml:trace contextRef="#ctx0" brushRef="#br0" timeOffset="343908.4355">12037 13191 714 0,'-21'9'356'0,"-33"18"-120"16,-1 13-51-16,7 26-69 15,2 17-19-15,24 23-29 0,15 0-13 16,30 1-26-16,16-10-11 16,14-22-6-1,10-12 2-15,-4-26-115 0</inkml:trace>
  <inkml:trace contextRef="#ctx0" brushRef="#br0" timeOffset="344386.309">12735 13600 755 0,'0'-3'408'0,"-1"-3"-98"16,2 8-74-16,-1-2-89 0,0 9-36 15,1 21-43-15,3 53-18 16,-2-29-29-16,1 0-6 15,1-11-1-15,-1-5-31 0,1-18-121 16,-2-5-116-16</inkml:trace>
  <inkml:trace contextRef="#ctx0" brushRef="#br0" timeOffset="344538.9829">12574 13766 848 0,'2'0'438'15,"5"3"-120"-15,17-3-120 16,11 0-39-16,16 0-56 16,7-1-31-16,3-1-39 15,-3 0 13-15,-4-1-158 16</inkml:trace>
  <inkml:trace contextRef="#ctx0" brushRef="#br0" timeOffset="344986.141">13111 13605 814 0,'4'-1'398'15,"6"1"-148"-15,16 10-77 16,10 11-26-16,11 14-40 0,5 4-22 16,-1 8-38-16,-7 1-11 15,-11-4-18 1,-8-6-52-16,-9-12-160 15,-1-10-161-15</inkml:trace>
  <inkml:trace contextRef="#ctx0" brushRef="#br0" timeOffset="345164.9235">13475 13659 837 0,'-15'4'409'16,"-25"8"-111"-16,-5 7-69 15,-7 7-72-15,0 11-28 16,7 2-68-16,6-1-24 16,10-2-28-16,7-10-7 15,14-14-115-15,8-8-58 16</inkml:trace>
  <inkml:trace contextRef="#ctx0" brushRef="#br0" timeOffset="345625.932">13454 13189 766 0,'15'3'357'0,"27"15"-141"15,11 15-48-15,13 35-18 16,-1 15-6-16,-16 21-16 16,-12 5-9-16,-34 7-38 15,-17-6-15-15,-23-14-21 16,-2-8-10-16,0-34-14 15,7-13-25-15,10-25-132 16,1-14-100-16</inkml:trace>
  <inkml:trace contextRef="#ctx0" brushRef="#br0" timeOffset="346708.6471">14586 13727 690 0,'-2'-4'330'0,"-5"-6"-128"0,6 0-55 0,5-5-66 16,8-2-23-16,18-3-12 15,5 3-1 1,9 6-11-16,-1 11-6 16,-7 10-19-16,-12 5-1 0,-24 10 12 15,-14 2 5-15,-24 5 2 16,-3 5-4-16,-6-6-8 15,5-2-4-15,10-6-6 16,8-6-5-16,17-3-10 16,7 0 0-16,18-5 0 15,6 0 2-15,6-4 8 16,4 0 2-16,-3-2 2 0,-1-1 2 16,-4-4-33-16,-4-6-62 15</inkml:trace>
  <inkml:trace contextRef="#ctx0" brushRef="#br0" timeOffset="347071.4707">14744 13453 605 0,'-18'-14'371'16,"-21"-9"-11"-16,-3 8-152 15,-13 16-106-15,-3 14-29 0,-4 21-42 16,2 9-16-16,20 16-19 16,7 5-8-16,24 10-2 15,15 4-1-15,27-2 4 16,16-2 4-16,21-17 3 16,9-10 4-16,10-22 6 15,6-14 3-15,8-23 12 16,-5-20 3-1,-14-22 7-15,-15-12 7 0,-38-18 42 16,-16 0 27-16,-38-10 16 0,-28-2 3 0,-35 15-43 16,-19 12-25-16,2 35-31 15,17 17-15-15,28 25-103 16,17 7-54-16</inkml:trace>
  <inkml:trace contextRef="#ctx0" brushRef="#br0" timeOffset="347817.2174">14446 14979 667 0,'7'-7'306'16,"13"-4"-109"-16,5-8-28 0,10 8-33 15,1-2-25-15,-1 12-51 16,0 7-22-16,-16 5-21 16,-6 5-4-16,-17 2-6 15,-11 0 2-15,-2 2 0 16,-4 0 0-16,5-7-4 16,6-6-5-16,11-2-1 15,8-6-3-15,12-2 0 16,8 3 3-16,2 7 1 15,2 4 1 1,-5 5 10-16,-12 3 7 0,-20 1 11 0,-12 3 3 16,-18 0-4-1,-3-1-5-15,-8-12-25 16,-1-6-40-16,8-10-83 16,5-9-95-16</inkml:trace>
  <inkml:trace contextRef="#ctx0" brushRef="#br0" timeOffset="348154.832">14734 14670 832 0,'-20'-10'398'0,"-28"-6"-154"16,-6 8-70-1,-11 19-88-15,-7 12-19 0,-7 22-30 16,11 14-8 0,15 21-17-16,14 5-12 0,34 9-4 15,11-1 1 1,36-3 7-16,11-2 12 16,26-17 7-16,10-13 0 0,11-31 5 15,6-22-1-15,-3-35 9 16,-3-20 3-16,-21-24 27 0,-19-5 15 0,-42-3 21 31,-23-6-2-31,-45 4-37 16,-22 7-24-16,-20 15-31 0,1 18-81 15</inkml:trace>
  <inkml:trace contextRef="#ctx0" brushRef="#br0" timeOffset="366503.4706">10902 12260 642 0,'-15'2'327'16,"-17"0"-94"-16,12 2-76 0,25 0-72 15,15-1-3-15,31-3-16 16,18 1-7-16,23-2-19 0,4-1-16 16,3 2-14-16,-10 0 0 15,-16 2-3 1,-10 2-4-1,-20 3-64-15,-10 0-42 0,-21 1-134 0,-9-2-189 16</inkml:trace>
  <inkml:trace contextRef="#ctx0" brushRef="#br0" timeOffset="366730.5049">11039 12397 727 0,'-7'2'327'0,"-6"0"-124"15,11-2-41-15,19 2-47 0,16-4-18 16,24 2-48-16,6 0-10 16,9 3-12-16,2 0-8 15,-15 2-7-15,9-2-1 16,-11-5-78-16,-3-3-88 15</inkml:trace>
  <inkml:trace contextRef="#ctx0" brushRef="#br0" timeOffset="367033.0983">11473 12173 687 0,'-3'-1'368'0,"7"1"-75"16,5 5-132-16,23 12-99 15,9 2-15-15,12 7-18 16,-3-2-10-16,-6 1-9 16,-2 2-1-16,-17-5 2 15,-1-4 2-15,-13-8 4 16,-11-4 3-16,-7 0 2 15,-11 3 13-15,-16 6 12 0,0 2-1 16,-7 2-5 0,2 0-15-16,10-6-105 0,1 0-165 15</inkml:trace>
  <inkml:trace contextRef="#ctx0" brushRef="#br0" timeOffset="367461.9478">11054 12155 555 0,'5'-3'309'0,"-1"0"-37"0,0 3-64 0,-5 0-50 16,-1 0-20-16,-29 21-36 15,-48 35-30-15,30-25-37 31,2 2-12-31,11-5-12 0,11-1-6 16,13-5-6-16,6-7-4 16,9-3-3-16,7 3 0 15,13 3 7-15,12 3 1 0,11-2 5 16,4 1 1 0,5-2 1-16,-2-1 1 0,-9 0-71 15,-5-6-176-15</inkml:trace>
  <inkml:trace contextRef="#ctx0" brushRef="#br0" timeOffset="369985.7241">12657 12087 512 0,'-24'-4'321'16,"-14"-5"-32"-16,-11 15-112 16,-4 4-35-16,6 15-67 0,5 11-26 15,18 16-32 1,12 7-9-16,28 11-6 0,17-3 2 15,32-15 2-15,13-13 2 16,12-25 5-16,2-14 2 16,-15-22 20-1,-12-11 35-15,-30-19 51 0,-16-2 22 16,-38-5 8-16,-19 3-31 16,-24 10-49-16,-7 6-29 0,-5 17-30 15,11 8-10-15,12 13-44 16,9 4-65-1,26 13-212-15</inkml:trace>
  <inkml:trace contextRef="#ctx0" brushRef="#br0" timeOffset="370257.3409">12802 12187 569 0,'-6'-2'368'16,"-12"-3"17"-16,-1 6-109 16,-6 10-91-16,1 9-38 15,-8 18-59-15,-3 5-27 16,-3 7-31-16,-3-3-9 15,17-8-6-15,8-5-65 16,18-13-243-16</inkml:trace>
  <inkml:trace contextRef="#ctx0" brushRef="#br0" timeOffset="370894.4129">13383 12370 860 0,'15'-1'410'16,"16"0"-163"-16,20 0-107 0,5 1-35 15,9 0-54-15,-2 0-22 16,-8 0-58-16,0 0-109 16</inkml:trace>
  <inkml:trace contextRef="#ctx0" brushRef="#br0" timeOffset="371322.3767">14214 12263 525 0,'4'-8'299'0,"1"-10"-62"16,3-9 27-16,5-5-69 0,-1-6-18 15,0-5-28-15,-3 0-15 0,-6-3-27 31,-2 0-11-31,-3 8-24 0,-4 4-9 16,-14 7-19-16,14 17-17 0,-3 11-23 16,5 13-6-16,15 24-10 31,-9 1 4-31,13 12 1 16,0-2-2-16,2-5-48 15,1 3-61-15,-3-5-215 16</inkml:trace>
  <inkml:trace contextRef="#ctx0" brushRef="#br0" timeOffset="371527.0119">14037 12385 1075 0,'18'-1'433'0,"25"-5"-283"16,11 3-41-16,14-4-48 15,2 4-21-15,3 4-23 16,-3 0-1-16,-2 12 4 16,-7-2-56-16,-12-2-257 15</inkml:trace>
  <inkml:trace contextRef="#ctx0" brushRef="#br0" timeOffset="371912.1423">14131 12556 905 0,'5'-6'370'0,"7"-10"-201"0,16 7-43 16,12-3-37-16,9 3-12 0,12 11-31 15,-7-1-8-15,-11 11-4 16,-12 3 7-16,-29 6 0 16,-15 1-2-1,-22 8-7-15,-13 0-9 16,-8-4-10-16,5 1-4 16,17-8-3-16,7-5-1 15,18-6-7-15,3-3-4 16,8-5-2-16,8 0 1 0,9 0 4 0,9-1 3 15,12 1 3-15,5 3 1 16,1 2 2 0,0 2 0-16,-5-3 10 15,-5-2-71-15</inkml:trace>
  <inkml:trace contextRef="#ctx0" brushRef="#br0" timeOffset="375141.7351">14817 12242 749 0,'9'-2'325'0,"14"-1"-160"16,7 7-24-16,-2 9-37 15,1 8-20-15,-11 11-34 16,-9 0-5-16,-9 9-13 15,-9-7-3-15,-6-12-6 16,-1-5-1-16,1-17-2 16,5-10-3-16,12-21-14 15,8-11-9-15,17-5-9 16,6 0 0-16,8 12 3 16,2 11 4-16,-7 11 12 15,0 11 9-15,-15 11 14 16,-7 7 7-16,-14 11 2 0,-9 3-4 15,-3 7-9-15,-4 0-6 16,2-5-8-16,3-7-3 16,9-16-8-16,3-6-3 0,11-11-2 15,2-10 0-15,4-2 2 16,5-2 2-16,1 3 0 16,6 5 2-16,1 12 4 15,-5 1 5-15,-8 11 12 16,-3 7 8-16,-11 9 6 15,-4 3-2-15,-4 1-8 16,-3 1-8-16,5-8-29 16,2-5-74-16</inkml:trace>
  <inkml:trace contextRef="#ctx0" brushRef="#br0" timeOffset="375582.082">15555 12156 1012 0,'0'7'405'0,"-6"11"-251"0,5 6-40 0,-4 11-31 16,-2 7-16-16,6 4-34 16,4-4-8-16,8-3-10 15,10-12-5-15,4-15-2 16,3-6 2-16,8-12 0 16,-5-9 2-16,0-12 1 15,-2-4 1-15,-12-7 0 16,-1 2 2-16,-8-2 1 15,-3-1-1-15,-5 8-5 16,-3 4-5-16,0 19-2 16,-4 8 3-16,0 19 5 15,3 7 5-15,1 11-1 16,6 5-2-16,3 2-4 0,6-2-4 16,3-6 5-1,0-7-97-15</inkml:trace>
  <inkml:trace contextRef="#ctx0" brushRef="#br0" timeOffset="376126.4448">16049 12466 720 0,'-7'1'378'0,"-1"6"-105"0,-8 9-133 31,-4 11-42-31,-1 8-32 16,-1 2-9-16,10 1-17 15,7-5-12-15,9-10-19 16,7-7-3-16,6-13 2 15,-1-5 3-15,2-13 5 16,-1-6 1-16,-4-8 1 16,0-1-1-16,-6-1-4 15,1 1-3-15,-3 8-4 16,-3 3 4-16,4 13 2 16,-2 6 1-16,4 10 2 15,3 9-5-15,5 7-5 16,2 3-2-16,4 1-2 0,5 3-2 15,-5-5-60-15,-3-1-59 16,-4-6-288-16</inkml:trace>
  <inkml:trace contextRef="#ctx0" brushRef="#br0" timeOffset="376266.2678">16008 12564 1140 0,'9'0'432'0,"14"2"-323"16,3 2-43-16,8 0-29 16,1 0-15-16,2-5-114 15</inkml:trace>
  <inkml:trace contextRef="#ctx0" brushRef="#br0" timeOffset="376769.992">16288 12042 630 0,'-16'-4'309'0,"-15"0"-93"15,0-8-17-15,15-4-60 16,10 3-32-16,13-7-64 15,11 2-24-15,13 4-11 16,6 4 2-16,8 10 11 16,-2 8 1-16,-12 6 7 15,-12 4 4-15,-24 8 6 16,-16 1 0-16,-17 5-11 0,-7-5-5 0,6 0-8 16,8-8 0-1,24-4 2-15,12-5 3 16,21-7-1-16,8 2-2 0,15-3-9 15,-1 1-3 1,2 1-106-16,1 3-135 0</inkml:trace>
  <inkml:trace contextRef="#ctx0" brushRef="#br0" timeOffset="377183.014">16903 12287 753 0,'5'-1'377'0,"13"-1"-99"0,4-2-87 16,13 0-64-16,9 3-14 15,1-5-36-15,8 2-18 16,0 1-30-16,-5 2-11 16,2 2-12-16,-11 0-41 15,-11 5-117-15,-12-2-32 16,-15 7-141-16,-5 1-145 16</inkml:trace>
  <inkml:trace contextRef="#ctx0" brushRef="#br0" timeOffset="377385.7276">16931 12446 720 0,'7'0'379'0,"5"0"-105"0,17-1-81 16,11-1-21-16,16 1-28 15,6-3-20-15,1 4-44 16,-8-1-21-16,-14-2-36 15,-9 3-12-15,-11 0-86 16,-6 1-81-16</inkml:trace>
  <inkml:trace contextRef="#ctx0" brushRef="#br0" timeOffset="379186.3668">17971 11990 783 0,'5'-1'375'0,"-2"1"-152"0,2 19-89 15,2 14-32-15,4 23-17 16,0 11-7-16,5 23-21 15,-1 1-10-15,-5-7-23 0,8-8-6 16,-2-31-4 0,2-11 1-16,7-25 8 15,1-9 4-15,-1-16 5 16,-1-12 2-16,-3-15-6 16,-1-13-5-16,-4-16-4 0,-1-5-3 15,-4 0-7 1,1 11-2-16,-3 20-9 0,-1 11 0 0,-2 29-8 15,1 11 1 1,4 26 5-16,6 17-2 16,2 7 8-16,3 7 5 15,-1-1-4-15,2-1-2 16,-5-9 2-16,1-9-2 16,-1-23 9-16,-3-11 2 15,3-17 9-15,2-11 3 0,0-21 3 16,2-12 5-1,1-16-1-15,-5-5-3 16,-3 2-7-16,-5 6-7 0,-9 10-10 0,-4 6-3 16,-1 14-11-1,0 8-29 1,0 13-130-16,4 7-114 16</inkml:trace>
  <inkml:trace contextRef="#ctx0" brushRef="#br0" timeOffset="379588.3513">18800 12320 703 0,'1'2'394'16,"2"4"-57"-16,-3 11-168 0,0 7-39 15,-2 8-36-15,1 5-15 16,-1-4-33-16,1-6-15 16,0-11-8-16,-2-9-3 15,3-3 10-15,3-4 5 16,-3-1-1-16,0-1 0 15,5-24-13-15,9-43-5 16,-8 24-4-16,-1-4-1 16,-1 6-6-16,2 5-2 15,0 12-5-15,2 7-6 16,7 9-8-16,6 6-2 0,4 8-2 16,11 6-41-16,8 5-115 15,4 2-122-15</inkml:trace>
  <inkml:trace contextRef="#ctx0" brushRef="#br0" timeOffset="379781.0962">18849 12420 834 0,'0'2'381'15,"8"3"-171"-15,9 3-52 16,13-2-68-16,3-3-34 16,3 1-108-1,0-3-100-15</inkml:trace>
  <inkml:trace contextRef="#ctx0" brushRef="#br0" timeOffset="380219.5629">19042 12644 295 0,'5'-4'242'0,"1"-3"29"0,3-1-68 15,4 1-25-15,-8-3-49 0,-4-4-20 16,-1 1-29-16,-10-1-13 16,-4 6-19-16,-2 3-13 15,-7 3-15 1,3 5-5-16,2 5-11 0,4 4-4 0,10 2-4 31,-2 1 0-31,14 0-6 16,6-1-9-16,1-7-13 15,5-3-8-15,-2-4 0 16,-3 1 9-16,3 3 16 0,1 4 13 16,-8 6 24-16,-6 2 10 15,-18 2 16-15,-5-2 2 0,-10-2-5 16,0-2-5 0,6-7-10-16,-1-4-3 15,11-4-33-15,0-5-51 16,13 1-245-16</inkml:trace>
  <inkml:trace contextRef="#ctx0" brushRef="#br0" timeOffset="380429.0238">19236 12678 911 0,'10'5'411'0,"11"6"-191"16,2 4-62-16,0 4-71 16,-2-1-25-16,-6 1-33 15,-6-3-24-15,-3-4-71 16,0-4-51-16,-3-8-209 16</inkml:trace>
  <inkml:trace contextRef="#ctx0" brushRef="#br0" timeOffset="380553.3896">19411 12677 881 0,'-8'-4'441'0,"-7"4"-144"0,-3 4-50 16,-12 7-91-16,-1 9-41 15,-7 1-57-15,-1 0-22 16,8 0-49-16,5-1-84 16</inkml:trace>
  <inkml:trace contextRef="#ctx0" brushRef="#br0" timeOffset="381208.2173">19958 12122 959 0,'0'-2'444'0,"3"6"-192"0,2 5-64 0,2 23-94 16,3 11-18-16,2 17-32 15,-1 2-17-15,-6-1-10 16,4-3-44 0,-6-18-138-16,-3-8-150 0</inkml:trace>
  <inkml:trace contextRef="#ctx0" brushRef="#br0" timeOffset="381349.75">19712 12348 904 0,'7'-3'454'16,"18"-3"-120"-16,15 3-102 16,21 4-111-16,11 1-23 0,11 0-52 15,5 1-22-15,-5-3-81 16,-5-4-8-16</inkml:trace>
  <inkml:trace contextRef="#ctx0" brushRef="#br0" timeOffset="382072.597">20705 11870 1100 0,'0'-2'459'0,"4"2"-287"15,6 16-66-15,11 24-80 16,9 13-8-16,10 24 2 15,-1 5 1-15,-6 7-3 16,-2 6-1-16,-13-14-4 16,-5-7-2-1,5-25 2-15,-8-17 0 0,3-24 11 0,5-8 4 16,-3-22 5 0,4-10 2-16,1-19-7 0,-3-14-3 15,0-13-4-15,-2-6-2 16,-4 6-8-1,0 11-6-15,-5 27-6 16,-1 17-13-16,1 30-5 16,-1 14 0-16,4 21 2 0,4 8 10 15,9 11 7-15,2 9 0 16,0 1 0-16,0-4-1 16,-3-16 0-16,0-14 2 0,-2-22 10 15,0-13 5 1,3-19 8-16,-4-9 3 15,2-23 23-15,-1-10 10 0,-5-15 15 16,-4-10 3-16,-4-5-27 16,-6-1-15-1,-2 11-29-15,-3 12-10 0,2 28-31 16,-2 17-16-16,-7 25-119 16,2 16-97-16</inkml:trace>
  <inkml:trace contextRef="#ctx0" brushRef="#br0" timeOffset="382593.8933">21848 12406 489 0,'-4'-6'305'0,"-15"-6"-1"16,-4 0-57-16,-6 4-77 15,-4 3-39-15,9 5-69 16,3 4-26-16,15 9-28 15,9 3-4-15,15 9 4 16,11 6 7-16,8 5 8 16,-3 1-2-16,-6 0 9 15,-10-3 5-15,-16-7 18 16,-9-8 16-16,-23-9 10 0,-8-10-2 16,-6-10-15-1,2-2-15-15,12-15-95 16,10 1-77-16</inkml:trace>
  <inkml:trace contextRef="#ctx0" brushRef="#br0" timeOffset="383133.2739">22790 12267 669 0,'5'-12'336'0,"5"-11"-99"0,4-1-37 16,-8-9-49-16,4 7-15 16,-4 4-24-16,-6 5-15 15,0 16-51-15,-6 3-20 16,3 17-30-16,2 10-8 15,1 14 7-15,2 8 5 16,7 6 3-16,-3-4 1 16,1-7 3-16,-3-9 1 15,-6-16 3-15,-4-6 1 16,-9-15 2-16,-4-1 1 16,-1-8-1-16,7 2-2 0,12 1-12 15,4-3-2 1,17 5-8-16,6 2-2 0,8 0 0 15,7 2-22-15,-7 1-69 16,1 0-58 0</inkml:trace>
  <inkml:trace contextRef="#ctx0" brushRef="#br0" timeOffset="383497.4127">22952 11973 741 0,'-12'-14'372'0,"-24"-20"-130"16,-6 8-61-16,-14 14-100 0,-6 9-28 0,-6 25-30 31,0 12-16-31,6 19-13 16,6 7-6-16,24 15-1 0,10 8 2 15,29 20 9 1,9-2 2-16,25-10 10 0,15-7 6 16,35-30 7-1,15-11 3-15,22-29 7 0,3-15 1 16,-14-30 31-16,-15-18 21 16,-35-24 42-16,-25-21 10 15,-46-23-29-15,-20-7-22 16,-38 6-55-16,-20 15-23 15,-14 28-21-15,0 16-31 0,-3 30-429 16</inkml:trace>
  <inkml:trace contextRef="#ctx0" brushRef="#br0" timeOffset="390545.1516">1677 16831 486 0,'3'2'288'0,"4"-2"-20"0,3-3-38 16,3-11-53-16,7-4-28 15,4-12-46-15,0-4-19 16,7-6-21-16,-4-3-6 16,-8 6-2-16,0 5 5 15,-17 11 2-15,-2 11 4 0,-3 8-21 16,-4 7-8-16,1 17-18 15,-1 3-8-15,7 20 3 16,2 4-5-16,9 14-4 16,-1-2-2-16,2-9-51 15,3-1-58-15,0-25-207 16</inkml:trace>
  <inkml:trace contextRef="#ctx0" brushRef="#br0" timeOffset="390909.2479">1858 16381 873 0,'-37'0'422'0,"-27"6"-163"15,-1 17-141 1,9 12-42-16,4 21-65 0,4 10-18 0,18 25-17 15,5 9-5 1,30 10 15-16,16-5 6 16,23-14 13-16,14-12 6 15,7-20 0-15,26-13 1 16,17-32 0-16,-3-19-1 16,10-34 3-16,-20-19 5 0,-14-22 12 15,-9-10 41 1,-35-15 55-16,-16 0 19 0,-41 0 27 15,-25 6-25-15,-29 15-52 16,-9 12-26-16,-12 25-46 16,0 9-22-16,9 25-16 0,7 9-13 15,26 6-164 1</inkml:trace>
  <inkml:trace contextRef="#ctx0" brushRef="#br0" timeOffset="391386.153">2939 16750 1064 0,'-1'1'429'0,"10"5"-260"16,14 3-52-16,26-3-53 15,20 1-6-15,26-5-22 16,11 0-4-16,-8-2-8 15,-4 0-5-15,-26 4-15 16,-13-4-49-16,-10 3-140 16,-9-3-175-16</inkml:trace>
  <inkml:trace contextRef="#ctx0" brushRef="#br0" timeOffset="391615.1497">3035 16900 765 0,'-10'3'358'15,"-1"4"-98"-15,5-1-110 0,14-5-52 16,19 3-5-16,26-7-37 16,9-1-5-16,29 0-10 15,2-4-7-15,-12 4-12 16,-4 0-2-16,-21 2-80 15,-9 0-95-15</inkml:trace>
  <inkml:trace contextRef="#ctx0" brushRef="#br0" timeOffset="391854.2431">3555 16579 793 0,'7'0'391'0,"4"-1"-69"0,17 9-221 15,-1 2-16-15,11 8-1 16,1 6-5-16,-10 7-8 16,-4 4-3-16,-18 6-18 15,-7 2-13-15,-15 1-14 32,-8 2-6-32,-12-8-4 0,-4 0 0 15,-2-8-1-15,5-8 3 16,9-1-78-1,5-12-52-15</inkml:trace>
  <inkml:trace contextRef="#ctx0" brushRef="#br0" timeOffset="392382.2013">3226 16146 650 0,'-10'-10'387'0,"-8"-12"-75"0,8 1-83 15,10 2-102-15,8 3-48 16,14 6-32-16,8 0-5 15,10 8-13-15,3 9-12 16,-11 6-5-16,-11 11 2 16,-27 8 2-16,-16 5 1 0,-16 11-1 15,-6-7-3 1,10-7-1-16,10-9-3 16,17-12-8-16,8-4 0 0,15-6 0 15,7-3 1-15,13-2 4 16,1-3-1-16,2 0-4 15,-1-2 6-15,-3-3-89 16,-2 1-76-16,-5-5-235 16</inkml:trace>
  <inkml:trace contextRef="#ctx0" brushRef="#br0" timeOffset="392696.2147">3477 16017 799 0,'-17'-8'434'0,"-12"-12"-111"16,-8 6-104-16,-8 0-43 15,0 3-74-15,2 11-40 16,0 10-48-16,0 6-14 16,5 17-21-16,5 2-8 15,7 12-2-15,9 8 0 0,17 8 3 16,6 0 9-16,19-1 12 16,10-8 5-1,13-18 11-15,11-7 1 16,15-21 1-16,3-12-1 0,-4-14 2 15,-10-12 5 1,-16-14 11-16,-12-8 6 0,-26-12 21 16,-11 0 16-16,-30-2 16 15,-11 10-4-15,-20 17-27 16,-5 6-23-16,1 21-33 16,7 8-44-16,26 12-439 15</inkml:trace>
  <inkml:trace contextRef="#ctx0" brushRef="#br0" timeOffset="393278.9233">3019 17226 913 0,'5'-8'406'16,"8"-5"-208"-16,7 2-98 0,7 4-18 0,11 7-46 15,4 6-14-15,-6 10-6 16,-12 3 1-16,-21 6 1 15,-11 3-3-15,-15 2 1 16,-10-4-4-16,5-9-7 16,4-9-8-16,11-8-20 15,11-2-9-15,10-5-4 32,7-1 4-32,11 1 15 0,10 5 8 0,-1 5 9 15,-2 5 6-15,-17 11 18 16,-8 1 4-16,-22 3 5 31,-13 3-4-31,-14-10-8 0,-2-2-18 16,7-10-73-16,6-2-59 0,13-6-266 15</inkml:trace>
  <inkml:trace contextRef="#ctx0" brushRef="#br0" timeOffset="393623.2951">3221 17053 844 0,'-30'-15'452'16,"-14"-8"-133"-16,-5 9-130 15,-2 14-22-15,9 13-89 16,-3 8-28-16,7 18-41 16,8 4-28-16,14 17-10 15,10 5 2-15,20 8 12 16,9-6 5-16,15-7 11 15,2-5 0-15,9-9 2 16,6-2-2-16,17-22 2 16,12-19 0-16,9-29 3 15,-8-18 5-15,-20-10 12 16,-20-6 6-16,-31-6 42 0,-12-2 19 16,-25-7 28-1,-16 6 3-15,-33 21-39 16,-13 15-23-16,-9 23-42 15,10 12-16-15,15 5-110 0,15 8-49 16</inkml:trace>
  <inkml:trace contextRef="#ctx0" brushRef="#br0" timeOffset="395437.4276">4341 16923 954 0,'3'0'433'0,"10"-2"-172"0,10 0-83 15,16-3-79-15,14 2-20 16,20 0-46-16,6 0 0 16,7 1-152-16</inkml:trace>
  <inkml:trace contextRef="#ctx0" brushRef="#br0" timeOffset="395750.1842">5003 16924 767 0,'3'0'429'0,"12"-5"-29"16,12 7-159-16,26 1-97 15,11-2-22-15,24 6-51 16,-2-6-20-16,-8-1-27 15,-2 0-4-15,-19-2-90 0,-1 2-78 16</inkml:trace>
  <inkml:trace contextRef="#ctx0" brushRef="#br0" timeOffset="395980.3409">5313 16402 1046 0,'-9'-4'472'0,"-10"2"-240"0,3 14-127 16,4 13-34-16,5 21-57 15,5 11-9-15,8 20 0 16,3 5 49-16,4-4-286 15</inkml:trace>
  <inkml:trace contextRef="#ctx0" brushRef="#br0" timeOffset="396415.6573">5056 17193 1144 0,'8'-15'472'0,"11"-20"-261"0,10 7-52 0,17 11-46 15,6 0-29 1,10 23-54-16,-7 2-9 15,-16 17-9-15,-8 15-4 16,-25 9-3-16,-16 7 1 16,-22-1 4-16,-13-8 3 0,-9-11 4 15,7-6 1 1,3-20-2-16,5-7-15 16,11-8-20-16,6-7-6 0,19-2-9 15,6-1 9 1,16 3 14-16,6-1 4 0,13 8 15 15,4 5 6-15,5 5 7 0,0 3-3 16,-1 8-6-16,-4 1-3 0,-11-4-98 16,-4-3-4-16</inkml:trace>
  <inkml:trace contextRef="#ctx0" brushRef="#br0" timeOffset="397532.3487">5744 16756 795 0,'8'-4'372'0,"9"0"-156"16,4 4-55-1,6 8-56-15,-6 9-18 16,-3 12-23-16,-6 1-7 16,-12 3-12-1,-1-2-11-15,-9-9-7 0,4 4-3 16,2-12 0-16,-2-8 2 0,5-7-2 15,1-9-3 1,5-10-11 0,13 1-6-16,5-4-6 15,-3-6-1-15,1 1 1 16,0 4 0-16,0 8-1 0,-2 11 0 16,3 10 10-16,-4 8 9 15,-7 7 11-15,-4 2 3 16,-5 6-5-16,-5-9-6 15,-1 2-7-15,-1-1 0 16,-3-11-3-16,8 4 2 16,1-17 1-16,6-5-1 15,4-12-2-15,5-2-2 16,3-2-5-16,0-5 0 0,2 7-3 16,-2 3-4-16,-1 13-5 15,2 10 0-15,-4 17 6 16,-2 5 4-16,-5 7 14 15,-5-1 1-15,-4-3 1 16,0 0-2-16,-3-10 8 16,2-1-45-16,1-7-113 15</inkml:trace>
  <inkml:trace contextRef="#ctx0" brushRef="#br0" timeOffset="398051.9549">6408 16737 591 0,'6'-1'410'0,"-6"0"22"16,2 4-173-16,-3-3-133 0,-1 14-41 15,-6 52-18-15,6-24-9 16,9 4-11-1,4-1-3-15,4-13-17 0,4-7-3 16,7-17-2-16,1-11 1 16,15-4 1-1,-5-9 1-15,-2-7-1 0,-3-3 0 16,-12-7-3-16,-1 0-1 0,-12-4-5 16,-5 6-3-16,-4 7-8 15,-5 8-4 1,-4 16-12-16,-1 6 1 0,0 16 7 15,2 3 4 1,10 9 7-16,4-3 1 0,13-2-5 16,1-5-1-16,4-7-1 15,0 4-11-15,-5-3-123 16,-3 1-73-16</inkml:trace>
  <inkml:trace contextRef="#ctx0" brushRef="#br0" timeOffset="398416.7948">6892 17016 995 0,'-1'-1'493'0,"-1"12"-153"0,-9 2-132 0,-6 17-107 16,0 8-24-16,-11 5-35 15,10 4-15-15,-2-7-16 16,5-6-2-16,9-18-6 15,3-8-2-15,7-11-9 32,6-9-4-32,6-12 2 0,2-5 1 15,3-9 9-15,-1-3 0 16,-1 4 0 0,-5 3 0-16,-9 9 0 15,5 10-2-15,-10 10-3 16,7 8 0-16,3 8 4 15,1 11 1-15,7 4 3 0,-4 2 0 0,6 8-2 32,-5-6 0-32,0 4 12 0,-5-6-59 0,-3-7-122 15,-3-5-96-15</inkml:trace>
  <inkml:trace contextRef="#ctx0" brushRef="#br0" timeOffset="398563.6824">6820 17205 1103 0,'0'0'505'16,"2"0"-202"-16,12 5-174 15,9-2-39-15,9 0-39 16,3-3-18-16,4-3-40 16,0-1-59-16</inkml:trace>
  <inkml:trace contextRef="#ctx0" brushRef="#br0" timeOffset="399108.5637">6994 16508 803 0,'-3'-12'367'16,"-2"-10"-170"-16,11 3-71 0,6-4-10 16,9 7-15-1,6 5-10-15,1 14-32 16,9 7-23-16,-2 10-21 15,-5 5-1-15,-10 6 3 0,-14 0 3 16,-19 6-1-16,-6 0-1 16,-7-1-3-16,3-4-2 15,10-9-5-15,6-6-2 16,10-7 1-16,5-6-1 16,13-3 0-16,3-4 2 15,12-3-3-15,5 3-2 16,-1-1 8-16,-5 4-54 15</inkml:trace>
  <inkml:trace contextRef="#ctx0" brushRef="#br0" timeOffset="401267.3482">7770 16896 862 0,'6'2'388'0,"14"-1"-165"16,7 0-73-16,23-1-62 15,11 0-25-15,14 2-39 16,3-1-8-16,-12 2-68 16,-11-3-77-16</inkml:trace>
  <inkml:trace contextRef="#ctx0" brushRef="#br0" timeOffset="401519.4518">7847 17049 826 0,'-1'2'398'15,"-2"7"-150"-15,10 0-98 0,12-2-17 16,18-3-21-16,12-3-8 0,6-2-33 15,8-2-18-15,-6-1-23 16,-7-1-5 0,-11-3-141-16,-10 2-208 0</inkml:trace>
  <inkml:trace contextRef="#ctx0" brushRef="#br0" timeOffset="402330.4583">8717 16838 735 0,'2'-2'376'16,"2"8"-93"-16,1 12-93 15,-3 15-93-15,-1 7-16 0,-1 10-35 16,-8-6-12-16,0-9-10 16,3-1-2-16,4-21-2 15,6-8 0-15,11-14 1 16,-1-10 0 0,10-5-4-16,-1-6-2 0,-7-2-7 15,6 1-2-15,-8 2-2 16,2 10 5-16,-2 9 4 15,-4 7 3-15,4 12 4 16,-7 4-5-16,2 12-3 16,-1 5 0-16,-11 1-2 15,0 5-1-15,-3-5-2 16,2-2 0-16,3-14 2 16,7-6 2-16,11-11 5 15,-3-13 1-15,8-10-1 16,1 0-3-16,-1-6-5 0,2 2-3 15,3 10-4-15,-5 0 0 16,-3 10-5-16,-3 8-4 16,-13 9 0-1,-1 7 1-15,-8 13 7 16,-5 3 1-16,-1 3 3 0,1-2 11 16,7-7-134-16,6-4-131 15</inkml:trace>
  <inkml:trace contextRef="#ctx0" brushRef="#br0" timeOffset="402896.3564">9536 17080 563 0,'7'-5'343'16,"5"-5"-50"-16,-4 2-76 0,-1-11-26 0,-7 3-46 15,-3-6-23-15,-9 1-29 16,-4 6-14-1,-10 0-30 1,-4 4-12-16,-6 4-24 0,0 7-8 16,7 8-9-1,1 6-5-15,9 9-5 16,5 6-3-16,5-2 1 0,10 2 2 16,11-1 6-16,3-10 4 15,14-1-1-15,-2-9-11 0,8-12-18 16,1 0-2-1,-6-10 5-15,-4 3 12 0,-8 2 19 16,-4 6 0-16,-6 10 13 16,-3 5 9-16,-5 15 13 15,0 7 4-15,-9 7-11 16,-5 5-9-16,-8 2-11 16,-7-3 1-16,-9-10 6 15,-2-8 4-15,-1-16 4 16,3-9 2-16,6-9-6 15,4-7-5-15,11-12-9 16,6-8-42-16,13-2-115 16,12-4-284-16</inkml:trace>
  <inkml:trace contextRef="#ctx0" brushRef="#br0" timeOffset="403414.6421">10156 16933 373 0,'-15'-2'270'0,"-17"-4"41"0,-10-1-44 16,0-1-71-16,0 5-32 16,6 6-67-16,6 3-24 15,15 4-32-15,5 1-12 16,13 4-13-16,11 2-3 16,15 3-2-16,7 4 10 15,2 4 25-15,-4 2 5 16,-13 1 1-16,-12-3-6 0,-17 1-16 31,-14-7 1-31,-13-5 1 0,-6-7-3 16,1-16-72-16,10-6-65 15,13-11-174-15,9-1-168 16</inkml:trace>
  <inkml:trace contextRef="#ctx0" brushRef="#br0" timeOffset="403570.7821">10193 16913 593 0,'16'4'362'16,"11"1"-40"-16,-9 13-98 0,-2 4-33 16,-8 5-51-16,0 7-31 15,-5-1-49 1,-3 1-14-16,0 1-29 0,-4-6-59 16,1-3-167-16</inkml:trace>
  <inkml:trace contextRef="#ctx0" brushRef="#br0" timeOffset="403751.3171">10249 16690 1117 0,'-3'0'430'0,"3"4"-314"15,-7 0-66-15,8 7-51 16,1 2-30-16,1 0-140 15,5 3-155-15</inkml:trace>
  <inkml:trace contextRef="#ctx0" brushRef="#br0" timeOffset="403992.1294">10410 17005 917 0,'7'16'474'15,"7"9"-159"-15,-4-3-122 0,-6-2-46 16,-4-8-70-16,-3 1-21 15,2-8-11-15,-2-9-1 16,8-11-7-16,4-8-7 0,11-9-19 16,9 0-8-16,8-2-3 15,4 5-1-15,-2 11-3 16,-4 6 6-16,-5 19 11 16,-9 11 7-16,-8 15 12 15,-6 3-4-15,-7 0-6 16,-2-4-4-1,0-11-102-15,2-1-61 0</inkml:trace>
  <inkml:trace contextRef="#ctx0" brushRef="#br0" timeOffset="404463.2109">10973 16992 696 0,'-8'8'464'0,"-8"1"8"0,2 8-255 15,3 1-51-15,8 2-87 16,6 4-24-16,12 1-27 16,4-1-8-1,6-6-2-15,-1-10 3 16,0-14 6 0,1-7 2-16,0-13 0 15,-4-4-3-15,-4-6-6 16,-7-10-2-16,-10-7-6 15,-15-9-2-15,-18-6-9 16,-12 0-1-16,-22 7-3 16,3 6 0-16,6 16 1 15,10 14 0-15,23 18-5 16,8 10-7-16,14 16-5 0,6 5 0 16,19 7 4-16,12 5 6 15,28 2 17-15,6-7-41 16,12-6-186-16</inkml:trace>
  <inkml:trace contextRef="#ctx0" brushRef="#br0" timeOffset="404995.7662">11808 16431 573 0,'-21'-12'357'16,"-17"-2"-19"-16,-9 15-88 0,-12 27-103 16,4 15-37-16,-5 26-38 15,8 13-14-15,24 24-11 16,10 7-1-16,29-6-10 16,10-7-6-16,21-19-12 15,8-11-3-15,13-17-5 16,-1-12-5-16,2-22-119 15,-5-8-110-15</inkml:trace>
  <inkml:trace contextRef="#ctx0" brushRef="#br0" timeOffset="405496.8172">12212 17094 785 0,'3'0'362'15,"-2"-7"-142"-15,0 2-33 16,-8-10-44-16,0 2-16 16,-6-5-35-16,-6-2-9 15,-10 2-17-15,-10-4-17 16,0 20-26-16,-3 2-14 15,11 16-14-15,5 8-7 0,12 7-2 16,6-1 2-16,14 4 6 16,7-4 3-16,9-9 6 15,8 6 2-15,6-18 6 16,6-5 2-16,-3-16 6 16,-5-12-1-16,-5-10-7 15,-8-10-2-15,-6-5-6 16,0-5-1-16,-9-15-3 15,-1-2-4-15,-2-8 0 16,-1 5 0-16,-4 16 2 16,-1 15 2-16,0 28-5 15,-3 9-5-15,3 22-4 16,-2 8-1-16,2 20 8 16,-1 9 9-16,4 23 15 15,0 8 3-15,8 4 1 0,-7-9-4 16,3-12-3-16,5-9 7 15,-8-21-118-15,13-3 113 16</inkml:trace>
  <inkml:trace contextRef="#ctx0" brushRef="#br0" timeOffset="405872.5797">12640 16883 758 0,'4'-6'461'0,"0"-6"-91"16,-1 20-162-16,-3 9-53 16,0 22-104-16,1 9-24 15,8 6-7-15,-1 1-5 16,-1-9-2-16,1-3 1 15,-9-10-72-15,7-6-59 16,-9-15-330-16</inkml:trace>
  <inkml:trace contextRef="#ctx0" brushRef="#br0" timeOffset="406032.4055">12512 17053 1080 0,'3'0'464'0,"8"1"-239"15,10 4-69-15,12-4-71 16,11 1-20-16,9 2-37 16,0-4-9-16,4 5-23 15,-3-1-81-15</inkml:trace>
  <inkml:trace contextRef="#ctx0" brushRef="#br0" timeOffset="406242.057">12984 16982 1057 0,'0'-3'500'16,"2"1"-159"-16,10 10-221 16,10 8-41-16,11 7-29 0,2 4-12 15,-5 3-20-15,1-1-4 16,-9 3-42-16,-5-3-58 15,0-11-142-15,-4-7-129 0</inkml:trace>
  <inkml:trace contextRef="#ctx0" brushRef="#br0" timeOffset="406409.373">13264 16993 869 0,'-10'3'465'15,"-9"2"-133"-15,-8 9-109 16,-5 7-40-16,-16 2-76 0,-3 4-31 15,-2 5-42-15,1-7-10 16,20 2-13-16,7-5-17 16,20-13-121-16,10-2-61 15</inkml:trace>
  <inkml:trace contextRef="#ctx0" brushRef="#br0" timeOffset="406785.0595">13319 16521 700 0,'17'12'352'0,"17"19"-88"15,16 18-83-15,7 26-31 0,-1 9-10 16,-18 13-12-16,-16-5-5 15,-30-6-19-15,-15-5-15 16,-16-17-27 0,-2-7-20-16,2-22-18 0,1-12-18 15,11-14-131-15,5-9-109 16</inkml:trace>
  <inkml:trace contextRef="#ctx0" brushRef="#br0" timeOffset="408677.2548">14043 17035 841 0,'5'3'387'0,"8"6"-140"16,14-4-123 0,8 3-11-16,23-6-40 15,4-2-30-15,16 2-27 16,2 0-41-16</inkml:trace>
  <inkml:trace contextRef="#ctx0" brushRef="#br0" timeOffset="409134.2937">14877 16928 449 0,'0'-6'301'0,"0"-8"20"16,8-11-134-1,5-9-5-15,5-14-21 16,8-3-16-16,-3-4-32 16,2 2-20-16,-7 7-38 15,-5 4-12-15,-7 9-15 0,-4 8-2 16,-3 13-2-16,-6 1-8 16,-3 18-14-16,-1 7-4 15,2 23-15-15,2 9 2 16,12 20 1-1,1 5 2-15,4 7 2 0,1 0-82 16,-5-18-209-16</inkml:trace>
  <inkml:trace contextRef="#ctx0" brushRef="#br0" timeOffset="409312.9752">14704 17058 1059 0,'5'-2'427'16,"11"-1"-238"-16,16-4-122 16,20 7-11-16,25 3-18 15,7 4-16-15,4-2-16 16,1 5 1-16,-5-4-135 16</inkml:trace>
  <inkml:trace contextRef="#ctx0" brushRef="#br0" timeOffset="409676.941">14824 17226 1100 0,'10'-9'391'0,"20"-10"-309"15,9 2-20-15,14 10 0 16,7 7-7-16,-8 16-23 16,-6 10-2-16,-31 5 1 15,-10 7 0-15,-21 5-6 16,-9 4-2-16,-14-1-7 16,-12-8-2-16,-7-10-2 15,-1-12 0-15,13-13-2 16,10-2-5-16,21-9-8 15,11-2-5-15,19-6-2 0,11-4 2 16,18 6 15 0,4 3 8-16,5 10 6 15,1 4-1-15,-5 5-10 16,0 8 2-16,-10-2-154 16</inkml:trace>
  <inkml:trace contextRef="#ctx0" brushRef="#br0" timeOffset="410247.1366">15553 16571 661 0,'2'-7'364'15,"4"3"-107"1,-2 6-61-16,0 21-95 15,5 16-31-15,-3 21-4 16,1 12-21-16,-5 7-15 0,-6 0-3 16,2-10-7-1,0-11-3-15,-4-23-11 0,6-5-7 16,-1-19-36-16,0-9-18 16,12-9-29-16,-2-13-6 15,12-5 14-15,5-5 17 16,1-2 32-1,6 0 12-15,0 3 20 0,-5 7 7 16,-11 10 6 0,-10 8 15-16,-18 9 5 0,-13 2 1 0,-9 12 3 31,-2-2-2-31,3 5 4 0,3-2 0 16,11-2-7-16,4 0-10 15,9-5 1-15,11 3 1 16,14-4 2-16,4-3-2 15,22 1-14-15,5-2-57 0,11-3-186 16</inkml:trace>
  <inkml:trace contextRef="#ctx0" brushRef="#br0" timeOffset="410542.069">16085 16826 936 0,'0'-4'471'0,"8"1"-139"0,4 7-135 16,20 18-104-16,7 8-22 15,10 12-25-15,4 1-12 16,-6-5-14-16,-3-4-4 16,-13-8-29-16,-5-3-56 15,-11-6-133-15,-3-9-231 0</inkml:trace>
  <inkml:trace contextRef="#ctx0" brushRef="#br0" timeOffset="410705.3881">16498 16807 941 0,'-14'-2'454'0,"-23"5"-136"16,-4 7-98-16,-10 13-85 15,-4 5-28-15,-1 9-47 16,4-2-17-16,14 10-14 16,1-5-4-16,11-8-42 15,10 5-67-15,1-25-242 0</inkml:trace>
  <inkml:trace contextRef="#ctx0" brushRef="#br0" timeOffset="411214.0499">16511 16442 569 0,'-4'-4'327'16,"-7"-8"-61"-16,4 5-79 0,9 1-26 15,4-2-56-15,10-1-28 16,7-5-25 0,0 3-4-16,2 3-7 0,3 4-2 15,3 10-11-15,0 5-5 0,-12 13-1 16,-16 0 4-16,-24 7 4 31,-13-1 2-31,-5 1-8 16,3-1-5-16,14-7-3 0,6-3 4 15,22-8 15 1,3-4 7-16,16-4 2 0,14-2-5 0,17 2-15 16,6-1-10-16,-2-4-16 15,-6-1-57 1</inkml:trace>
  <inkml:trace contextRef="#ctx0" brushRef="#br0" timeOffset="412197.2916">18087 16116 827 0,'-44'-18'355'0,"-28"34"-178"0,-7 25-36 15,13 55-24 1,4 24-7-16,18 39-34 16,22 15-11-16,35-12-42 15,21-8-15 1,34-38-8-16,3-19-8 16,5-32-49-16,0-19-81 0</inkml:trace>
  <inkml:trace contextRef="#ctx0" brushRef="#br0" timeOffset="412719.3486">18283 16925 732 0,'0'7'326'0,"0"15"-127"16,-2 10-68-16,-1 2-22 16,1 6-25-16,-3-8-37 15,2-7-13-15,1-13 4 16,-1-7 5-16,-2-13-3 16,5-3 0-16,-3-17-18 15,1-5-8-15,3-6-7 16,0-7-4-16,7 7-7 15,6 2-3-15,8 9-4 16,5 13 0-16,8 16 7 0,-4 14 5 16,-2 15 9-16,-4 5 2 15,-7 3 0-15,-8-7-2 16,-8-1-2 0,1 0 0-16,-7-9-49 15,8 4-58-15,1-6-252 16</inkml:trace>
  <inkml:trace contextRef="#ctx0" brushRef="#br0" timeOffset="412963.0655">18778 17045 713 0,'-1'-9'342'15,"-9"-15"-114"-15,-6 3-32 0,-10-1-36 16,-7 2-28-16,-2 19-54 15,2 1-21-15,4 15-42 0,7 7-16 16,6 1-17-16,7 5-4 16,14 8 1-1,7-6 4-15,13-5 11 16,9-3 3-16,3-16 7 16,2-2-1-16,4-8-95 15,-8-8-91-15,-12-9-215 16</inkml:trace>
  <inkml:trace contextRef="#ctx0" brushRef="#br0" timeOffset="413210.0821">18752 16873 565 0,'1'-25'290'0,"9"-23"-82"15,10 6-41-15,14 16-30 0,3 7-6 16,1 11-20 0,0 8-22-16,-9 13-30 0,-1 7-7 0,-10 20 11 31,-3 6 9-31,-3 11-1 0,-1 0-13 0,1-4-26 15,-2-9-11 1,-2-14-10-16,-6-15-2 0,-2-9 0 0,0-3-3 31,-5-3-8-15,4 0-6-16,0 0-7 0,-20 1 0 16,-40 13 2-16,35 2 18 15,0 0-161-15,10-1-332 16</inkml:trace>
  <inkml:trace contextRef="#ctx0" brushRef="#br0" timeOffset="413558.1399">19242 16886 729 0,'0'0'407'16,"-1"6"-65"-16,-2 7-140 15,0 5-36-15,0 12-47 16,1 3-28-16,2 1-27 16,2-2-12-16,12-4-14 0,4-5-7 15,10-4-11-15,7-8-1 16,2-10 2-16,-5-7 5 15,-8-12 22-15,-5-4 13 16,-11-2 18-16,-7-5 2 16,-1 5-21-16,-3-4-17 15,-3 1-23-15,1-1-52 16,-1-4-159-16,2 4-48 0</inkml:trace>
  <inkml:trace contextRef="#ctx0" brushRef="#br0" timeOffset="414151.6985">19581 16977 730 0,'-3'0'354'16,"1"11"-106"-16,0 2-99 0,-5 12-77 16,2 6-4-16,2-6-12 15,5 3-9-15,13-1-10 16,3-5-4-16,18-7-10 16,2-7 2-16,1-13 3 15,3-10 2-15,-10-11-1 16,-8-3 0-16,-9-2-5 15,-5 1-3-15,-13 4-5 16,0 0-5-16,-6 10-12 16,-2 8-8-16,2 13-11 15,0 5-2-15,3 8 3 16,6 2 7-16,12 7 9 16,6-1 6-16,11 0 22 15,0-3 9-15,0-9 9 0,-3-5 4 16,-4-6-3-16,-2-2 1 15,-7-1 2-15,-5-7-5 16,-6 1-11 15,-4-5-16-31,-6-4-94 0,6 4-70 0,-7-3-325 0</inkml:trace>
  <inkml:trace contextRef="#ctx0" brushRef="#br0" timeOffset="414312.955">19882 16766 787 0,'-2'-8'449'0,"0"-10"-86"0,-1 7-135 16,3 3-40-16,-5 2-107 16,5 6-45-16,3 6-31 15,2 3-90-15,7 8-276 16</inkml:trace>
  <inkml:trace contextRef="#ctx0" brushRef="#br0" timeOffset="414547.6677">20022 16863 1013 0,'8'9'436'0,"1"3"-225"15,9 15-119 1,3 2-10-16,-1 4-29 0,5 3-9 16,-9-7-18-16,0-3-8 15,-6-10-3-15,2-7 6 16,-1-9 21-16,0-1 10 15,4-6 14 1,0-1 2-16,0-7-12 0,-2 0-7 16,-2-8-19-16,-2 0-10 0,-3 0-66 15,1-3-69-15</inkml:trace>
  <inkml:trace contextRef="#ctx0" brushRef="#br0" timeOffset="414978.8445">20479 16923 665 0,'-4'8'355'0,"2"4"-42"16,-5 8-197-16,1 3-29 15,6 6-14-15,-3-3-6 16,14-9-9-16,-5-9-1 31,1 1-6-31,21 20-4 0,10-14-7 0,9-1-1 16,-12-20-3-16,-4-2-2 16,-6-12-1-16,-9-6-5 15,-11-6-16-15,-4-3-33 16,-11 0-83-16,-2 3-56 15,3 0-184-15</inkml:trace>
  <inkml:trace contextRef="#ctx0" brushRef="#br0" timeOffset="415137.5727">20766 16836 356 0,'6'7'279'16,"2"5"14"-16,-1 12-47 16,2 10-25-16,-2 8-48 15,1 9-26-15,-2 2-44 16,-1 2-22-16,-1 10-35 15,-3-1-16-15,-5 4-25 16,1-3-58-16,-5-17-134 16,-1-14-84-16</inkml:trace>
  <inkml:trace contextRef="#ctx0" brushRef="#br0" timeOffset="415306.3784">20830 17174 820 0,'13'-5'409'0,"5"-5"-118"16,4 6-178-16,-2-6-36 15,4 10-48-15,-4-3-15 0,-1 3-94 16,0 1-332-16</inkml:trace>
  <inkml:trace contextRef="#ctx0" brushRef="#br0" timeOffset="415562.2917">21305 17066 809 0,'-7'-8'375'0,"-16"-8"-120"16,-15-6-61-16,-1 8-22 16,-7-1-22-16,-1 10-52 15,10 7-28-15,2 1-39 16,10 15-12-16,11 3-14 15,11 8-4-15,11 3 0 0,6-10 0 16,12-1 8-16,9-1 3 16,3-17 7-16,3-3 3 15,-3-3 5-15,-8-10 1 16,-8-3-23-16,-8-5-62 16</inkml:trace>
  <inkml:trace contextRef="#ctx0" brushRef="#br0" timeOffset="415889.6866">21654 16945 992 0,'17'0'395'0,"23"0"-255"15,7 3-26-15,11 7-36 0,-8-4-24 16,-1 6-34-16,-7-4-4 15,-15-6 1-15,0 0-3 16,-19-8-121-16,-7-1-148 16</inkml:trace>
  <inkml:trace contextRef="#ctx0" brushRef="#br0" timeOffset="416052.4884">21884 17009 597 0,'0'15'311'0,"0"10"-79"0,1 5-49 0,5-2-80 15,-1-2-30-15,4-3-44 16,-3-6-19-16,4-6-234 16</inkml:trace>
  <inkml:trace contextRef="#ctx0" brushRef="#br0" timeOffset="416494.8249">22343 17081 763 0,'-7'-13'361'0,"-5"-11"-130"0,0 1-40 15,-14-4-33-15,2 7-18 16,-9 6-39-16,-3 3-20 16,6 13-45-1,2 8-17-15,9 12-16 0,5 4-1 16,7 4-2-16,6-4 0 0,10-3 1 15,5-2 1-15,11-10 6 16,3-2 4 0,4-9 6-16,-1-5 2 0,1-8 1 15,-5-2 0-15,-7-2-4 16,-4-6-1-16,-9-1-3 31,-1 5-3-31,-6 4-8 0,0 11-6 16,-4 10-7-16,-2 6 1 15,3 4 6-15,3 6 4 16,6 3 2-16,1-2-2 16,13 0 0-16,5 0 3 15,-5-12 9-15,6-4 5 0,-9-9 11 16,-4-11 5-16,5-7 16 16,-6 0 5-16,-11-10-6 15,-2 4-6-15,-12-4-28 16,-1 0-16-16,0 10-90 15,0 4-85-15</inkml:trace>
  <inkml:trace contextRef="#ctx0" brushRef="#br0" timeOffset="416947.208">22944 16941 539 0,'1'-4'361'0,"0"-9"54"15,9 6-106-15,8 4-77 16,5 6-31-16,16 16-72 15,5 3-35-15,10 11-38 16,3-1-16-16,-8 1-17 0,-2-1-4 16,-17-6-9-1,-8 0 0-15,-6-9-73 16,-7-5-44-16,-3-10-148 16,3-2-179-16</inkml:trace>
  <inkml:trace contextRef="#ctx0" brushRef="#br0" timeOffset="417128.2022">23387 16949 825 0,'-4'2'406'15,"-11"1"-130"1,4 3-62-16,-9 3-74 0,-9 1-21 16,-9 11-26-16,-8 0-7 15,-10 8-20-15,5 3-12 16,3-3-30-16,4-1-9 15,20-8-101-15,6-4-69 16</inkml:trace>
  <inkml:trace contextRef="#ctx0" brushRef="#br0" timeOffset="417566.0384">23515 16252 685 0,'17'6'315'15,"26"19"-104"-15,8 18-52 16,9 40-20-16,-1 14-8 15,-17 26-14-15,-10 10-16 0,-31-7-15 16,-10-1-6-16,-24-14-22 16,-9-12-8-16,-7-15-14 15,2-7-5-15,9-23-9 16,10-13-3-16,11-18-132 16,3-16-186-16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2:54:41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18544 3890 189 0,'-1'1'133'0,"1"2"16"16,1-1-6-16,-1-2-10 15,0 0-7-15,0-2-1 16,-1 1 6-16,0 0-3 16,0 0-4-16,1 1-21 15,0 0-17-15,0 0-28 16,0 0-12-16,7 1-21 15,0 0-5-15,-2 4-7 16,30 21 9-16,-27-26-164 16,0-1-180-16</inkml:trace>
  <inkml:trace contextRef="#ctx0" brushRef="#br0" timeOffset="520.6174">18696 4026 528 0,'-1'1'329'0,"1"0"-22"16,0 3-118-16,0-4-33 0,0 0-39 15,0 0-18-15,4 5-41 16,0 3-16-16,38 28-20 16,-29-32-7-16,0-1-57 15,-2-3-87-15</inkml:trace>
  <inkml:trace contextRef="#ctx0" brushRef="#br0" timeOffset="960.0835">18891 4155 588 0,'1'0'344'15,"3"0"-41"-15,2 2-124 16,-6-2-40-16,0 0-49 16,0 0-28-16,9 3-34 15,4 5-9-15,30 26-120 16,-28-29-173-16</inkml:trace>
  <inkml:trace contextRef="#ctx0" brushRef="#br0" timeOffset="1538.5386">19079 4274 522 0,'0'4'325'0,"2"1"-13"0,9 4-140 16,-1-1-31-16,11-2-60 15,2 0-29-15,-2-3-89 16,-4-2-149-16</inkml:trace>
  <inkml:trace contextRef="#ctx0" brushRef="#br0" timeOffset="2585.3151">18504 3916 215 0,'1'-1'147'0,"-1"-1"6"16,2 2-24-16,-2 0-43 15,0 0-16-15,0 0-9 16,0 0 4-16,0 0 17 16,0 0 6-16,0 0 3 15,0 0-4-15,0 0-16 16,0 0-12-16,1 6-25 15,2 10-9-15,9 37-13 16,-7-28-3-16,2-2-4 16,-2-1-1-16,0-10-22 0,0-9-63 15</inkml:trace>
  <inkml:trace contextRef="#ctx0" brushRef="#br0" timeOffset="2839.5964">18505 3908 278 0,'1'0'179'0,"-1"-2"9"16,1 1-32-16,-1 0-20 16,0-1 2-16,0 1 6 0,0 0-6 15,0 0-20 1,8-2-13-16,5-2-29 16,30-8-13-16,-27 10-22 0,0-4-12 15,7 5-15-15,-2-4-1 16,-3 6-230-1</inkml:trace>
  <inkml:trace contextRef="#ctx0" brushRef="#br0" timeOffset="8409.7141">18852 3378 309 0,'1'-2'197'0,"2"-2"1"15,-2 3-29-15,-2 1-39 16,-1 0-12 0,1 0-15-16,-3 6-13 15,1 13-25-15,-43 30-12 0,30-23-25 16,-4-2-10-16,1 1-11 15,3 1-1-15,1-4-3 16,2-2-1-16,7-4-2 0,4-5 0 16,2-7 1-1,2-4 1-15,4-5 1 0,-6 4 0 16,0 0 0-16,3-6-1 16,3-11-2-16,33-31 2 15,-22 25-2-15,0 0 1 16,2-2 0-16,1 3 1 15,-3 6 1 1,-4 1 2-16,-6 6 15 16,-4 4 8-16,-3 3 1 15,3 3 0-15,-3 0-17 16,0 0-9-16,0 0-7 0,9 4-5 16,15-3-2-1,33 49 2-15,-30-30 6 0,-1 3-26 16,-6-2-167-16</inkml:trace>
  <inkml:trace contextRef="#ctx0" brushRef="#br0" timeOffset="8563.4194">18740 3540 692 0,'3'4'300'0,"8"2"-134"15,5 4-19-15,12-1-33 0,4 4-23 16,0-4-52 0,1-2-14-16,-8-1-100 15,-5-5-153-15</inkml:trace>
  <inkml:trace contextRef="#ctx0" brushRef="#br0" timeOffset="9254.6742">19033 3686 286 0,'-2'-3'225'0,"1"1"42"0,-5-1-60 15,5 1-69-15,0 1-22 0,-1 0-24 16,1 0-11-16,-8-1-22 16,-4 1-13-16,-24 2-26 15,26 4-10-15,10 4-10 16,1-1-2-16,1 2 1 15,2 0 1-15,5 4 0 16,-3-1 2-16,1 1 5 16,3 1 2-16,-9-1 14 15,1-2 12-15,-1 0 24 16,-4-4 10-16,-1-4 8 16,-5-4-5-16,-9-6-23 0,2-6-12 15,-6-3-23 1,2 3-14-16,4 1-60 0,3 3-58 15,10 3-283-15</inkml:trace>
  <inkml:trace contextRef="#ctx0" brushRef="#br0" timeOffset="9914.2282">18943 3288 230 0,'-1'-1'188'0,"-1"-1"54"16,1 2-15-1,1-2-26-15,0 1-20 16,0 1-47-16,0 0-26 15,0 0-36-15,0 0-10 0,10 3-13 16,13 5-11-16,37 24-18 16,-29-9-8-16,-1 2-7 15,0-2-22-15,-5-4-140 16,-4-3-168-16</inkml:trace>
  <inkml:trace contextRef="#ctx0" brushRef="#br0" timeOffset="10458.3337">19176 3350 544 0,'0'3'245'0,"0"6"-113"16,1-1-46-16,3 5-42 16,1-3-8-16,2-1-3 15,4 0 3-15,-2-2 4 0,0 1-2 16,-2-4-3-1,-1 3 1-15,-5-3 9 0,-1 2 9 16,-7 3 7-16,-4 1 4 16,-6-2 12-16,0 1 0 15,-5-3 0-15,3-4-9 16,0-3-29-16,2-4-14 16,10 1-29-16,1 0-38 0,10 4-207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08:35:53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2119 5544 762 0,'-20'1'351'0,"-27"11"-147"0,-2 11-76 16,3 26-69-16,7 14-32 16,24 22-37-16,21 6-5 0,38-14 5 15,15-14 7 1,25-35 19-16,-2-18 16 0,15-21 65 15,-4-6 32 1,-21-23 67-16,-12-10 11 0,-41-18-37 16,-19-9-26-1,-34-6-70-15,-14 7-27 0,-24 15-42 16,-5 16-15-16,-2 25-29 16,9 14-29-16,8 19-159 0,6 5-96 15</inkml:trace>
  <inkml:trace contextRef="#ctx0" brushRef="#br0" timeOffset="98.4874">1994 5742 679 0,'22'9'379'16,"35"5"-67"-16,12-2-53 15,22-7-119-15,9-4-39 16,-4 1-147-16</inkml:trace>
  <inkml:trace contextRef="#ctx0" brushRef="#br0" timeOffset="429.2558">2607 5865 680 0,'1'-3'342'0,"-1"3"-120"16,1 5-96-16,-1-5-89 16,3 13-14-16,12 45 0 15,-5-24 0-15,5-5 1 16,-1-4 3-16,12-8 34 16,1-7 33-16,0-12 52 15,2-6 18-15,-9-8-9 16,-3-2-24-16,-8-6-51 15,-4-2-24-15,-4 10-104 16,-4-6-104-16</inkml:trace>
  <inkml:trace contextRef="#ctx0" brushRef="#br0" timeOffset="627.6581">3014 5817 927 0,'0'-4'452'0,"1"1"-197"0,-1 7-84 16,0-4-107-16,2 30-33 15,5 66-11-15,1-30 3 16,-4 7-9-16,-3-3-4 16,1-5 12-16,1-13-108 15,5-20-230-15</inkml:trace>
  <inkml:trace contextRef="#ctx0" brushRef="#br0" timeOffset="758.8845">3054 6057 867 0,'12'-6'413'0,"27"-1"-181"15,5-2-78-15,3 5-101 0,-8 3-128 16</inkml:trace>
  <inkml:trace contextRef="#ctx0" brushRef="#br0" timeOffset="934.5042">3477 5815 1185 0,'-3'6'491'16,"-2"12"-297"-16,-3 6-59 15,5 13-78-15,0 4-16 16,5-6-22-16,2-3 3 16,2-13-246-16</inkml:trace>
  <inkml:trace contextRef="#ctx0" brushRef="#br0" timeOffset="1052.9894">3405 5618 1266 0,'0'-4'487'0,"0"2"-375"16,4 6-77-16</inkml:trace>
  <inkml:trace contextRef="#ctx0" brushRef="#br0" timeOffset="1548.2133">3811 5706 604 0,'9'-25'317'0,"7"-31"-80"16,-1 1-38-16,-7 6-44 15,-1 3-21-15,-7 17-38 16,0 13-31-16,-4 21-66 16,-1 14-21-16,14 34-19 15,2 11 9-15,12 31 21 16,1 15 7-16,-14-5 10 16,-2 0 3-16,-18-26 9 15,-5-12 1-15,-12-22 4 16,-4-10 5-16,1-20 14 15,-1-15 2-15,9-19-24 16,6-13-61-16,12-14-195 0</inkml:trace>
  <inkml:trace contextRef="#ctx0" brushRef="#br0" timeOffset="2116.4787">4289 5979 866 0,'0'-6'404'15,"-5"-11"-165"-15,1-3-46 0,-10-4-66 16,-2-1-24-16,-7 4-41 16,-3 6-20-16,-2 14-38 15,-4 6-15-15,5 17-21 16,5 7-3-16,16 5 4 0,7 0 4 15,19-4 7-15,8-6 4 16,7-11 11-16,3-11 4 16,-1-9 11-1,-7-6 6-15,-10-7 5 0,-6 3 1 16,-12-1-6-16,-1 2-5 16,-7 6-13-16,-3 5-9 15,-1 9-9-15,-1 4-2 16,7 9 0-1,1 0 5-15,13 3 8 0,6 1 3 16,11-2 4-16,6-5 3 16,4-5 8-1,-4-7 4-15,-5-9 15 16,-2-5 0-16,-5-9 5 0,0-6 1 16,-3-11-8-1,-2-6 1-15,-5-7 0 0,-6 6 1 16,-5 14 3-16,-1 11-4 15,-9 24-14-15,3 13-7 16,1 22-11-16,6 13 3 16,3 10-2-16,1 3 1 15,2 1 3-15,-5-4-2 0,4-7 4 16,0-2-1 0,4-12 3-16,-1-11 13 15,8-13-179-15</inkml:trace>
  <inkml:trace contextRef="#ctx0" brushRef="#br0" timeOffset="2232.0002">4639 6021 914 0,'12'-2'319'0,"18"2"-281"16,9 0-5-16</inkml:trace>
  <inkml:trace contextRef="#ctx0" brushRef="#br0" timeOffset="2531.0552">5222 5855 919 0,'-11'-10'429'0,"-11"-11"-170"0,-1 2-62 16,-3 5-83-16,3 5-35 16,0 5-53-16,2 4-19 15,9 5-26-15,6 3-7 16,4 2-4-16,4 4 3 15,6-1 13-15,0 1 6 16,0-2 2-16,-3 1-1 0,-11 0-2 16,-11-1-1-1,-3 4 5-15,-2 1 2 0,2-1 4 16,7 2 3 0,8-1 7-16,4-2 11 0,14 4 23 15,8-4 13-15,13-1 2 16,2-4-9-16,5-5-10 15,-1-6-46-15</inkml:trace>
  <inkml:trace contextRef="#ctx0" brushRef="#br0" timeOffset="3024.009">6127 5895 653 0,'0'-6'364'0,"-1"-7"-50"0,-4-4-54 16,-9-2-63-16,-4 0-26 15,-12 2-51-15,-8 2-22 16,2 13-47-16,0 6-15 16,11 13-22-16,4 10-13 15,9 8-8-15,8 2-6 16,7-3 0-16,18-2 4 0,13-14 10 16,2-5 5-1,9-13 4-15,-5-9 1 16,-8-8-83-16,-4-8-94 0</inkml:trace>
  <inkml:trace contextRef="#ctx0" brushRef="#br0" timeOffset="3131.6218">5970 5606 756 0,'-5'-3'345'16,"0"-6"-176"-16,5 3-89 0,14 7-71 15,10 1-233-15</inkml:trace>
  <inkml:trace contextRef="#ctx0" brushRef="#br0" timeOffset="3527.3431">6147 5718 704 0,'3'0'363'0,"12"4"-82"16,10-1-118-16,22-2-72 0,11 2-13 16,2-3-21-1,0 0-14-15,-6-4-23 16,-5 2-2-16,-13-3-1 15,-6 3 1-15,-16 1 9 0,-8-2 2 16,-9 3 1-16,-10-1-1 16,-6 1-6-1,-3 4-2-15,1 5-5 16,2 4-2-16,3 7-8 16,4 7-6-16,10 9-2 15,-2-2-1-15,9 4 1 0,5-5 2 16,3-15 5-1,9-4 4-15,0-16 8 0,6-8 4 16,2-7 0-16,1-7-1 16,0-7-10-16,-6-6-7 15,-6 0-3-15,-5 7-2 16,-13 12-4-16,-1 7 6 16,-8 18 9-16,-3 2 12 15,6 15 23-15,0 5 2 0,8 6 3 16,7 1-10-16,4-3-17 15,2-4 9 1</inkml:trace>
  <inkml:trace contextRef="#ctx0" brushRef="#br0" timeOffset="4279.256">4960 7152 982 0,'3'3'388'0,"9"9"-243"0,9 9-68 16,24 16-28-16,10 8 2 0,16 8-7 16,1-3-3-16,-12-3-11 15,-8-6-7 1,-15-16-78-16,-12-6-163 15</inkml:trace>
  <inkml:trace contextRef="#ctx0" brushRef="#br0" timeOffset="4449.1189">5412 7151 811 0,'-10'0'429'15,"-20"6"-85"-15,-5 10-146 0,-11 15-111 16,-9 10-21-16,-9 14-34 0,3 0-11 15,11 2-15-15,11-11-2 16,23-18-105 0,6-13-52-16,29-14-233 0</inkml:trace>
  <inkml:trace contextRef="#ctx0" brushRef="#br0" timeOffset="4720.5899">5457 7624 644 0,'1'-4'369'0,"7"-7"-14"0,7-1-155 15,1-7-65-15,4-1-3 16,-6-3-13-16,-3-2-13 0,0 7-18 15,-8 2-6 1,-1 12-25-16,-2 6-14 16,-1 14-25-16,1 6-13 0,1 8-4 15,4 0-2-15,8 3 3 16,2 0-57-16</inkml:trace>
  <inkml:trace contextRef="#ctx0" brushRef="#br0" timeOffset="4916.0904">5796 7632 1063 0,'7'7'459'16,"4"3"-254"-16,-5 13-80 15,-7 4-29-15,-11 3-37 16,-2 1-12-16,1-9-72 16</inkml:trace>
  <inkml:trace contextRef="#ctx0" brushRef="#br0" timeOffset="5215.1902">5984 7428 936 0,'10'-1'433'16,"7"1"-204"-16,8 8-105 15,-1 2-30-15,-8 12-51 16,-8 0-13-16,-15 6-6 15,-10-2-1-15,-5 0-8 16,6-1-5-16,10-9-6 16,11-2-2-16,17-8 1 15,9-3 2-15,16-3 1 16,4 1-2-16,3-1-32 16,-1-1 113-16</inkml:trace>
  <inkml:trace contextRef="#ctx0" brushRef="#br0" timeOffset="5450.54">6485 7216 879 0,'12'-1'416'15,"17"-2"-155"-15,9 3-65 0,20 3-67 16,4 1-43-16,-1 4-59 16,-6 0-6-16,-16-3-181 15,-4 1-162-15</inkml:trace>
  <inkml:trace contextRef="#ctx0" brushRef="#br0" timeOffset="5608.3497">6551 7398 743 0,'17'6'427'0,"7"1"-99"15,27-3-91-15,9 3-19 16,-1-5-105-16,0 0-42 16,-18-2 354-16</inkml:trace>
  <inkml:trace contextRef="#ctx0" brushRef="#br0" timeOffset="6281.9579">7403 7449 742 0,'14'-1'305'0,"60"2"-138"16,39 0-147-16,107-1 12 16,48 0 31-16,71 1 32 15,53-1 7-15,37 6-14 16,47 0-14-16,12-3-25 16,-25 0-7-16,-23-4 27 0,-59-2 22 15,-36-6 7 1,-17 2-2-16,-45 0-47 0,-19 4-27 15,-60 10-16-15,-43 1-17 16</inkml:trace>
  <inkml:trace contextRef="#ctx0" brushRef="#br0" timeOffset="6903.6171">7677 7057 1111 0,'11'-1'430'16,"22"-2"-264"-16,14 1-46 15,23 3-35-15,11 0-5 16,5 0-32-16,0 5-121 15</inkml:trace>
  <inkml:trace contextRef="#ctx0" brushRef="#br0" timeOffset="7128.7095">8405 6593 861 0,'-3'-1'387'0,"-2"3"-220"16,1 13-66-16,3 25-91 0,1 10-10 15,1 32 19 1,7 8 0-16,-1 2 2 16,4-3-2-16,1-28 0 15,-1-15-1-15,1-25-84 16,-2-9-161-16</inkml:trace>
  <inkml:trace contextRef="#ctx0" brushRef="#br0" timeOffset="7414.9896">8381 6533 653 0,'25'-5'331'16,"33"-1"-100"-16,6 6-69 15,2 15-61-15,-11 4-24 16,-32 7-21-16,-19 1-13 15,-34 3-17-15,-12 1-1 16,0-9-5-16,5-4 3 16,24-16-11-16,13-4-10 0,20-5-14 15,13 1-13-15,17 9-3 16,3 7 7 0,-3 12 7-16,-8 4 7 15,-21 10 15-15,-16 3 7 0,-31 4 8 16,-20-5 2-16,-20-11-1 15,-2-9-1-15,14-18-66 16,12-7-97-16</inkml:trace>
  <inkml:trace contextRef="#ctx0" brushRef="#br0" timeOffset="7689.3067">9034 6436 1170 0,'-1'-3'511'15,"-1"0"-296"-15,3 8-72 16,-1-5-93-16,7 30-24 15,22 56-7-15,-12-35 2 16,3 5-2-16,-3-4-3 0,-3-8 17 16,-2-4-122-1</inkml:trace>
  <inkml:trace contextRef="#ctx0" brushRef="#br0" timeOffset="7858.19">8917 6698 618 0,'10'-3'380'0,"21"-4"42"16,7 2-218-16,28 5-85 15,4 5-27-15,-8 5-53 16,-2 2-20-16,-28 4-141 16,-9-2-330-16</inkml:trace>
  <inkml:trace contextRef="#ctx0" brushRef="#br0" timeOffset="8028.6391">8959 7129 1014 0,'21'4'459'15,"29"3"-218"-15,10-3-8 0,4-1-95 16,0-3-38-16,-9-2-95 15,-14-2-90-15</inkml:trace>
  <inkml:trace contextRef="#ctx0" brushRef="#br0" timeOffset="9184.3358">9736 6725 817 0,'6'9'314'0,"7"21"-206"15,3 23-34-15,2 24 4 16,-4 7-2-16,-1 3-18 15,-5-10-4-15,-2-17-12 16,-2-6-5-16,1-22 5 16,4-12 13-16,6-25 25 15,8-15 5-15,4-26 0 16,-2-12-12-16,-11-29-24 16,-8-17-7-16,-6-22-14 0,-5-3-11 15,-1 13-21-15,-1 18-6 16,-4 29-7-16,-3 9 4 15,1 15 6-15,3 6 2 16,9 7-2-16,4 4-3 16,17 1-13-16,8 0-6 15,28 3-7-15,19 0-1 16,32 6 0-16,25 2 1 16,37 9 6-16,31 4 3 15,49 9 8-15,15 5 6 0,18 2 7 16,-5 3 0-16,-31-5 6 15,-12-4 3-15,-31 3 2 16,-14-8 1-16,-15-2-1 16,-18-1 0-16,-31-6 0 15,-15 1 3-15,-32 1 5 16,-17 2 4-16,-30 0 8 16,-19 1 0-16,-16 0-5 15,-5 1-4-15,-4 1-12 16,1 0-5-16,7 8-10 15,1 2-3-15,10 12-3 0,4 7 0 16,6 16 6-16,2 8 3 16,-4 9-4-16,-7 3-194 15</inkml:trace>
  <inkml:trace contextRef="#ctx0" brushRef="#br0" timeOffset="9713.5809">10315 6721 1180 0,'-3'1'457'0,"-4"5"-291"0,6 29-149 16,-1 19-28 0,2 27 3-16,2 5 5 0,-4-3 7 15,4-11 21 1,3-22-306-16</inkml:trace>
  <inkml:trace contextRef="#ctx0" brushRef="#br0" timeOffset="9995.176">10293 6647 967 0,'13'-10'409'0,"16"-10"-250"0,8 12-50 15,10 23-73-15,-3 7-19 0,-5 11-9 16,-13 2 0 0,-27 1-3-16,-12 2-2 15,-19-2 0-15,-1-6-4 0,4-18-9 16,8-12-8-1,21-8-31-15,12-5-5 0,22 5-7 16,9 5 5 0,9 16 30-16,-3 10 10 0,-16 8 24 31,-18 5 13-31,-36-2 13 16,-17 0 5-16,-16-5-1 0,2-7-2 15,9-13-104-15</inkml:trace>
  <inkml:trace contextRef="#ctx0" brushRef="#br0" timeOffset="10291.2192">10663 6446 1095 0,'13'-12'475'0,"10"-10"-251"16,8 2-45-16,4 15-66 16,2 5-35-16,-4 14-44 15,-5 9-13-15,-18 7-14 16,-13 1 0-16,-12 1-2 16,-8 0 1-16,9-8-4 15,8-6-2-15,17-7-3 16,14-6-2-16,18-3 0 15,8 3 3-15,5 2-130 0,-3 6-177 16</inkml:trace>
  <inkml:trace contextRef="#ctx0" brushRef="#br0" timeOffset="10451.5692">10909 7032 1089 0,'12'2'425'16,"29"0"-275"-16,14 0-30 0,14-4-32 15,2 0-20-15,-15-3-164 16</inkml:trace>
  <inkml:trace contextRef="#ctx0" brushRef="#br0" timeOffset="10859.5129">11576 6650 991 0,'-1'0'399'15,"-2"1"-223"-15,-8 15-129 0,-3 4-31 0,-5 11 2 16,2 6-1-16,5 6 1 15,2 1 2-15,22 0 11 16,3-7 13-16,19-9 15 16,7-6 1-16,1-10-5 15,-3-3-9-15,-10-14-17 16,-6-6-9 0,-9-13-73-16,-4-8-32 0,-5-7-47 15,-5-5 4-15,-5-3 79 16,-2-2 33-16,-6 13 56 15,7 10 3-15,0 18-12 16,1 14-8-16,5 18-13 16,-1 10-5-16,3 23 8 15,2 7 5-15,3 3 8 16,-2-3 0-16,1-12-3 16,2-11-6-16,-1-9-75 0,6-5-284 15</inkml:trace>
  <inkml:trace contextRef="#ctx0" brushRef="#br0" timeOffset="11315.1891">12276 7029 463 0,'7'-9'262'16,"9"-5"-29"-16,-3 2-23 0,-6 2-28 16,-2 5-24-16,-13 10-43 15,-3 3-16-15,-11 7-43 16,-3 4-6-16,-5 2-14 15,-3 1-8-15,-7-3-10 16,-1-6-2-16,-1-11-4 16,1-4-4-16,8-15-7 0,8 0-5 15,8-11-8-15,7-5-3 16,14 5-11-16,6 1-5 16,18 7 4-16,5 12 5 15,6 11 22-15,1 11 12 16,-7 12 17-16,-1 6 7 15,-9 2 0-15,1 1-3 0,0-5-11 16,-4-2 1-16,10-6-338 16</inkml:trace>
  <inkml:trace contextRef="#ctx0" brushRef="#br0" timeOffset="11690.52">12509 6847 999 0,'0'-4'476'15,"2"-1"-177"-15,16 16-173 0,9 15-52 16,15 16-15-16,3 5 3 15,-7 7-2-15,-7-6-5 16,-16-4-18-16,-12-5-10 16,-10-4-13-16,-10-4-5 15,-11-8-9-15,-5-7 0 16,-5-18-13-16,2-12-2 16,6-21-4-1,14-3-10-15,21-13-6 0,13-1-7 0,24 8-11 16,5-4 18-16,6 15 62 15,-2 6 22-15,-16 9 24 16,-3 3-6-16,-15 7-45 16,-6 1-30-16</inkml:trace>
  <inkml:trace contextRef="#ctx0" brushRef="#br0" timeOffset="12304.1009">10619 7880 561 0,'-21'-19'345'16,"-18"-13"-48"0,18 0-113-16,6 1-41 0,25 2-77 31,13 4-19-31,15 5-12 0,10 8 4 15,2 17 10-15,-2 10-3 16,-11 18-14-16,-7 8-4 0,-23 13-1 16,-15 4 1-16,-24 5 0 15,-18-1-4 1,-17-12-6-16,1-6-4 16,7-17-4-16,13-8-1 0,26-11 9 15,10-6-3-15,19-6 18 16,13-6 19-16,23 0 18 15,11 2 14-15,8 6-2 16,-3 2-14-16,-14 4-26 16,-2 4-5-16,-6 4-642 15</inkml:trace>
  <inkml:trace contextRef="#ctx0" brushRef="#br0" timeOffset="12903.4472">14131 7516 642 0,'4'10'286'16,"-3"16"-107"-16,-7 6-7 15,-15 3-30-15,-7 0-31 0,-3-9-70 16,4-4-11-16,16-14-143 15</inkml:trace>
  <inkml:trace contextRef="#ctx0" brushRef="#br0" timeOffset="13444.1075">14784 7608 583 0,'1'8'292'15,"-1"5"-96"-15,-13 7-43 0,-3 7-22 16,-9 2-24 0,-4-1-19-16,5-3-33 15,-1-6-6-15,2-6-9 16,2-11-5-16,-4-9-5 16,2-9-5-16,-1-10-16 15,5-2-9-15,12-4-13 16,7 2-5-16,13 4-2 0,4 3 8 15,5 11 24-15,-3 5 6 16,0 8 9-16,2 3-2 0,-4 10-15 16,5 4-2-1,6 8-1-15,0 3-1 0,5 2-1 16,-3-2 2 0,-2-7 1-16,-5-4 2 15,-6-11 8-15,-3-3 7 16,-4-9 7-16,2-4 3 15,2-9-5-15,1-2-7 16,1-3-10-16,-1 2-7 16,-4 6-12-16,2 6-6 15,-1 9-9-15,-1 4-1 16,1 14 6-16,-2 1 4 0,-3 9 9 16,-2 0 3-16,4-4 0 15,0-2 3-15,4-8 5 16,2-8 35-16,-4-7 66 15,2-11 16-15,2-13 26 16,1-1-24-16,-2-6-60 0,-2 5-19 16,-2 6-64-16,-3 3-90 0</inkml:trace>
  <inkml:trace contextRef="#ctx0" brushRef="#br0" timeOffset="14029.3282">16572 7867 903 0,'1'-14'421'0,"2"-19"-173"16,-6 1-45-16,-8-2-69 16,-6 1-26-16,-14 7-50 15,-8 7-23-15,-5 18-43 16,-1 4-13-16,10 20-9 16,9 5 0-16,16 13 7 15,7 1 4-15,16-2 8 0,7-6 8 16,14-14 9-16,5-5 7 15,3-17 9 1,2-4 1-16,-13-14 1 0,-5-7-1 16,-5-3-5-16,-8 0-1 15,-6 6-10-15,0 7-5 16,-10 10-14-16,0 5-8 0,2 17-1 16,-1 6 0-16,8 17 10 15,0 3 4-15,6-1 1 16,6-1 6-16,7-13-130 15,12-3-368 1</inkml:trace>
  <inkml:trace contextRef="#ctx0" brushRef="#br0" timeOffset="14192.1345">16867 7657 974 0,'2'3'411'16,"5"1"-201"-16,9 20-145 0,5 8-33 15,10 15 1-15,0 4-2 16,-4-2-5-16,2-3-6 16,-9-9-58-16,0-10-89 15</inkml:trace>
  <inkml:trace contextRef="#ctx0" brushRef="#br0" timeOffset="14333.2877">17146 7687 896 0,'-20'0'477'0,"-11"0"-102"0,0 13-235 16,-5 8-61-16,-4 9-51 16,-5 5-13-1,1 2-10-15,4 0-8 16</inkml:trace>
  <inkml:trace contextRef="#ctx0" brushRef="#br0" timeOffset="14602.8193">17043 7355 1077 0,'8'-15'496'16,"12"-10"-246"-16,9 11-106 15,6 12-37-15,9 14-73 16,-5 8-25-16,-16 10-9 15,-12 2-2-15,-25 4-1 16,-7 2 3-16,-9-2 1 16,4-6-1-16,17-8-6 15,10-5-4-15,24-7-4 16,10-2-3-16,15-2-108 16,0 1-80-16</inkml:trace>
  <inkml:trace contextRef="#ctx0" brushRef="#br0" timeOffset="14780.9532">17534 7697 727 0,'0'3'361'16,"0"12"-74"-16,1 10-137 0,8 13-31 16,-4 9-9-16,-1 4-34 15,3-3-18-15,-6-8-34 16,2-10-39-1,5-15-382-15</inkml:trace>
  <inkml:trace contextRef="#ctx0" brushRef="#br0" timeOffset="14906.109">17367 7797 1218 0,'24'-1'505'0,"26"1"-296"16,9 1-21-16,16 2-72 0,-2 3-30 15,4 0-108 1</inkml:trace>
  <inkml:trace contextRef="#ctx0" brushRef="#br0" timeOffset="15346.8823">17930 7443 798 0,'0'-1'329'16,"3"8"-229"-16,6 16-45 15,6 29-87-15,3 14 16 0,5 24 29 16,-6 10 1 0,-1-1 6-1,-11-8 3-15,-9-22 2 16,-4-15-5-16,-10-26-124 0,2-9-158 0</inkml:trace>
  <inkml:trace contextRef="#ctx0" brushRef="#br0" timeOffset="15620.667">17915 7909 367 0,'2'-52'286'0,"12"-53"61"15,10 5-88-15,14 29-90 16,5 15-34-16,6 32-68 16,0 14-13-16,-4 21-22 15,-4 13-20-15,-22 8-7 16,-17 3-1-16,-26 1-1 16,-14-4 2-16,1-6 3 15,7-5 3-15,15-13-18 16,15-6-8-16,29-4-14 15,11-1-6-15,23 4 10 0,3 7 2 16,-12 9 6 0,-11 6 5-16,-29 10 19 15,-15 2 9-15,-34 8 11 0,-19-2 1 16,-13-7-6 0,1-8-3-16,11-16-35 0,17-7-63 15</inkml:trace>
  <inkml:trace contextRef="#ctx0" brushRef="#br0" timeOffset="15797.9839">18420 7718 1032 0,'11'0'412'0,"12"6"-265"0,6 9-48 15,0 16-52-15,6 9-2 16,1 9-16-16,0 1-5 15,0-3-23-15,-6-4-91 16</inkml:trace>
  <inkml:trace contextRef="#ctx0" brushRef="#br0" timeOffset="15946.0266">18789 7731 1127 0,'-25'6'425'0,"-31"9"-314"15,-2 10-42-15,5 12-39 16,5 5-7-16,12 3-18 16,7-3-1-16,9-6-170 15</inkml:trace>
  <inkml:trace contextRef="#ctx0" brushRef="#br0" timeOffset="16155.2073">19050 7650 1303 0,'0'-2'497'16,"1"4"-380"-16,3 13-55 16,5 18-55-16,6 14 2 15,4 12 12-15,-1 4 2 0,-2-1-2 16,-4-11 9-16,-9-16-228 15</inkml:trace>
  <inkml:trace contextRef="#ctx0" brushRef="#br0" timeOffset="16282.2035">18970 7835 1017 0,'16'0'415'0,"30"5"-274"16,10 1-41-16,15 8-65 0,-1 0-4 15</inkml:trace>
  <inkml:trace contextRef="#ctx0" brushRef="#br0" timeOffset="16577.6867">19409 7663 1101 0,'3'-3'463'15,"8"3"-281"-15,1 8-59 16,7 24-86-16,4 14-1 15,5 23 5-15,4 12 3 16,-4 4 0-16,-12-7-7 16,-20-8-12-16,-10-8-2 15,-14-11-9-15,-5-5-4 0,2-22-7 16,0-10-11 0,3-20-14-16,9-12 3 0,6-16 13 15,7-6 22-15,12-10 40 16,10-1 8-1,14-4 23-15,7-6 1 0,7-1-12 16,3 6-9-16,-11 9-28 16,-12 12-14-16,-10 12-106 0,-15 0-59 15</inkml:trace>
  <inkml:trace contextRef="#ctx0" brushRef="#br0" timeOffset="17227.1013">20068 7706 993 0,'3'-3'412'0,"9"-2"-252"16,14 0-50-16,28 0-56 16,17 4-9-16,13 4-13 15,-5 2-5 1,-16 8-134-16,-10 1-134 16</inkml:trace>
  <inkml:trace contextRef="#ctx0" brushRef="#br0" timeOffset="17398.514">20101 7853 1026 0,'-4'3'441'0,"6"1"-238"16,10 1-65-16,29-1-57 16,17 1-19-16,23 1-23 0,1-2-15 15,13-1-129-15,3-2-64 16</inkml:trace>
  <inkml:trace contextRef="#ctx0" brushRef="#br0" timeOffset="17791.7325">21272 7474 1093 0,'-27'-13'415'15,"-35"-5"-312"-15,0 13-66 16,3 25-52-16,6 9-9 0,20 19-3 15,12 6 0 1,19 7 11-16,6 7 3 16,26-8 14-16,13-2 13 15,20-16 25-15,9-15 14 16,-8-18 36-16,-8-12 14 16,-18-25 15-16,-15-9-4 15,-20-16-36-15,-6-2-32 0,-23 2-58 16,-2 5-19-16,-2 15-90 15,3 7-50-15,14 12-115 16,6 7-42-16,7 8 56 0,2 0 58 16,3 3 178-1,-5-4 94-15,0 0 109 16,0 0 35-16,-1 0 13 16,0 0-22-16,-20 16-35 15,-46 36-11-15,26-15-22 16,2 0-16-16,16 2-43 15,9-1-23-15,13-7-44 16,1-6-57-16</inkml:trace>
  <inkml:trace contextRef="#ctx0" brushRef="#br0" timeOffset="25297.8939">11294 8138 603 0,'3'-2'379'0,"0"-3"-52"16,1-8-94-1,1 1-35-15,4-9-56 0,-4-8-21 16,-9-5-33-16,0-2-11 16,-13-3-29-16,1 9-16 15,-10 14-26-15,-10 10-9 16,-8 21-25-16,-1 11-4 15,8 14 1-15,9 2-3 16,19 1 11-16,13-4 5 0,19-8 8 16,6-5 5-1,12-15 9-15,-3-7 6 0,-2-9 10 16,-8-8 2 0,-10-5 0-16,-4-2-3 0,-6 6-17 15,0 10 5 1,-4 10 2-16,3 8 4 0,1 13 16 15,7 3-6-15,13 1-3 16,12-3 50-16</inkml:trace>
  <inkml:trace contextRef="#ctx0" brushRef="#br0" timeOffset="32361.9127">2562 12306 483 0,'-17'-6'298'16,"-17"-4"-41"-16,12 4-44 15,10 6-43-15,13 4-63 16,12 11-35-16,26 22-46 16,7 6 7-16,25 20 8 15,10 1 3-15,-6-1-1 16,-4 2-9-16,-21-8-6 16,-10 2-1-16,-13-10-253 15</inkml:trace>
  <inkml:trace contextRef="#ctx0" brushRef="#br0" timeOffset="32575.7681">3016 12253 830 0,'-1'2'347'16,"-10"7"-184"-16,-9 11-54 0,-23 21-43 15,-10 15-4-15,-19 17-13 16,-3 7-4-16,7-4-10 15,8-4-4-15,19-15-11 16,10-11-6-16,15-12-4 16,5-9-4-16,13-12-91 15,7-4-113-15</inkml:trace>
  <inkml:trace contextRef="#ctx0" brushRef="#br0" timeOffset="32854.2353">3043 12846 522 0,'10'-11'332'0,"6"-9"-10"15,8-4-140-15,-3-1-26 16,-2 1-40-16,-4 3-12 15,-10 6-11-15,-1 4-7 0,-11 10-28 16,-5 4-17-16,-1 13-27 31,-2 3-7-31,9 10-4 0,4 3 1 16,8 4 0-16,8 2 1 16,6 3-188-16</inkml:trace>
  <inkml:trace contextRef="#ctx0" brushRef="#br0" timeOffset="33068.7119">3446 12829 760 0,'5'15'312'0,"-3"10"-161"16,6 22-71-16,-8 3 9 15,-8 2-1 1,-3-6-9-16,-9-10-32 16,3-5 23-16</inkml:trace>
  <inkml:trace contextRef="#ctx0" brushRef="#br0" timeOffset="33449.4536">3656 12701 803 0,'13'-13'422'16,"6"-10"-128"-16,14 3-115 15,5 2-42-15,4 15-70 0,-6 4-29 0,-13 15-14 16,-14 11-1-16,-28 10-1 16,-12 9-3-16,-12 7-4 15,4-4-3 1,16-8-4-1,14-10-3-15,17-17-2 16,7-10 2-16,17-4 3 0,5-7 1 16,3 2 3-1,9 0-2-15,-8-1-29 16</inkml:trace>
  <inkml:trace contextRef="#ctx0" brushRef="#br0" timeOffset="33845.0147">4312 12477 427 0,'-6'3'252'0,"-5"5"-16"15,4 1-66-15,11-2-31 16,13 0 10-16,23-6 37 0,11-1 7 15,9-6-28-15,5 1-32 16,-4 0-70 0,-5 1-23-16,-3 1-22 15,-11 1 1-15,-16-2-163 16,-5 1-235-16</inkml:trace>
  <inkml:trace contextRef="#ctx0" brushRef="#br0" timeOffset="34160.5162">4371 12670 354 0,'0'0'181'0,"1"3"-10"15,5 1 1-15,-6-4 19 16,15 1 19-16,49 5 2 15,-24-6-17-15,13-4-35 16,2 1-25-16,5-5-55 16,0 0-20-16,-21 1-28 0,-4 0-9 15,-18 5-7 1,-8 2-2-16,-8 5 2 16,-5-1 3-16,-4 3 0 15,1 0-1-15,1-5-4 0,4 0-3 16,0 2 82-1,1-4-168-15</inkml:trace>
  <inkml:trace contextRef="#ctx0" brushRef="#br0" timeOffset="49952.2617">5215 11877 666 0,'6'-12'373'0,"5"-2"-87"16,2 5-126-16,3 8-38 0,0 21-66 31,-2 9-22-31,-4 18-13 16,-3 5-1-16,-6-2-4 15,-1-5 0-15,-1-10-3 16,0-11-1-16,1-10 1 16,0-7 16-16,-1-16 7 15,1-6 1-15,3-16-2 16,5-6-14-16,7-5-12 16,4-2-3-16,4 5-4 0,3 8-1 15,1 18 0-15,-2 12 1 16,1 14-1-16,-9 9 1 15,-7 9 1-15,-5 4 1 16,-9-2 2-16,-1-4 0 16,-1-13 0-16,2-3-1 15,4-11 11-15,0-7 1 16,10-11 0-16,1-9-2 16,6-16-12-16,5 0-3 15,5 2-4-15,1 6-2 0,3 22 0 16,-7 10 2-16,-6 18 7 15,-6 11 5-15,-10 11 2 16,-2 0-1-16,1-2-1 16,4-1-3-16,8-14-68 15,6-3-111-15</inkml:trace>
  <inkml:trace contextRef="#ctx0" brushRef="#br0" timeOffset="50552.5416">6074 12106 319 0,'5'-2'241'16,"3"0"10"-16,5-3-34 15,-1-2-7-15,-1-4-13 16,1-6-11-16,-9-3-33 16,-3-3-21-16,-14-6-50 15,-5 0-21-15,-17 2-28 16,-7 7-9-16,-2 16-14 15,2 5-7-15,7 14-11 0,12 5-9 16,13 1-3 0,7 4-2-16,18 1 3 15,4 0 6-15,10-9 3 0,0-6 5 16,7-9 5-16,-2-8 4 0,-4-4 5 31,-1 1 3-31,-12-5 4 16,-4 2-2-16,-7 2-6 15,0 5-9-15,-4 11-8 16,1 4-1-16,3 15 0 0,1 2 8 0,4 7 0 16,2 10 0-1,-8 4 2-15,-4-1 1 16,-15 0 9-16,-8-4 7 16,-9-7 9-16,-3-5 5 0,2-14 8 15,1-11 0-15,9-17-3 16,2-9-6-1,8-15-35-15,7-2-39 16,9 1-147-16,12 3-168 16</inkml:trace>
  <inkml:trace contextRef="#ctx0" brushRef="#br0" timeOffset="50926.7903">6551 11876 739 0,'-8'-7'370'0,"-13"-8"-116"16,-1 4-53-16,-2 8-83 0,-4 2-35 15,3 7-49-15,-2 5-14 16,8 5-14 0,6 7-5-16,13 7-6 0,9 3-3 15,12 3 5 1,1-4 4-16,3-6 10 16,0-3 6-16,-10-3 1 0,-4 0 2 15,-13-2 7-15,-11-1 2 16,-12-3 6-16,-3-6 2 15,-10-8-7-15,1-2-9 0,8-4-89 16,-1 0-70-16</inkml:trace>
  <inkml:trace contextRef="#ctx0" brushRef="#br0" timeOffset="51115.6623">6582 11937 779 0,'-2'-3'440'0,"-3"-1"-100"16,1 5-109-16,1 9-130 0,3 7-44 16,4 8-27-16,3 1 0 15,0 4-4-15,3 0-4 16,-2-3-32-16,-1-2-98 16</inkml:trace>
  <inkml:trace contextRef="#ctx0" brushRef="#br0" timeOffset="51240.1241">6544 11662 970 0,'5'-2'347'16,"10"4"-288"-16,1 3-58 15</inkml:trace>
  <inkml:trace contextRef="#ctx0" brushRef="#br0" timeOffset="51505.8357">6768 11948 853 0,'4'18'440'0,"9"14"-148"16,-4 0-105 0,-2 0-57-16,-1-6-60 0,-2-8-21 15,-1-6-22-15,3-3 5 16,0-11 10-1,-2-8 2-15,3-11-4 16,0-6-9-16,3-5-23 16,6 1-8-16,0 8-7 15,-1 3-5-15,4 20-1 0,-10 10 2 16,-1 15 6-16,0 6 3 16,-8 0 3-1,6-1 3-15,0-4-82 16,2-4-95-16</inkml:trace>
  <inkml:trace contextRef="#ctx0" brushRef="#br0" timeOffset="51883.6764">7185 11940 566 0,'-13'12'345'0,"-4"6"8"0,6 12-208 16,4-2-29-16,12 2-37 16,7-4-12-16,7-4-7 15,6-2 15-15,4-13 33 16,-1-4 8-16,0-14 22 16,-4-9-8-16,-4-13-32 15,-4-7-14-15,-13-18-40 16,4-10-7-16,-21-15-19 15,-14-8-6-15,-30-2-12 16,-18 2-9-16,-4 26-22 16,3 18-4-16,26 35-1 0,11 20-1 15,14 20 16-15,11 5 4 16,17 8 4-16,8-1 2 16,39-1 10-1,16-6 2-15,25-6 6 16,7-6-16-16</inkml:trace>
  <inkml:trace contextRef="#ctx0" brushRef="#br0" timeOffset="52507.6683">7610 11635 927 0,'-3'-1'464'16,"-3"-2"-186"-16,-1 13-140 0,0 7-52 16,4 16-66-1,3 9-2-15,5 6-8 0,5 1-2 0,4-7 0 16,0-7 0 0,-1-16-97-16,0-7-119 0</inkml:trace>
  <inkml:trace contextRef="#ctx0" brushRef="#br0" timeOffset="52670.8728">7493 11860 798 0,'18'2'394'0,"16"1"-163"16,18 3-76-16,4 3-34 15,4-3-64-15,-3-1-21 16,-17-3-214-16</inkml:trace>
  <inkml:trace contextRef="#ctx0" brushRef="#br0" timeOffset="52883.3514">7473 12115 1048 0,'13'4'448'0,"23"-1"-236"16,14 0-8-16,21-3-43 16,1-1-47-16,-8-2-67 0,-12 0-50 15</inkml:trace>
  <inkml:trace contextRef="#ctx0" brushRef="#br0" timeOffset="53687.3396">8059 11033 537 0,'-1'0'363'0,"-3"0"-16"0,0 5-148 16,3-5-48-16,-1 3-68 15,2 26-24-15,12 57-7 16,1-8-4-16,2 24-10 0,-2 9-6 15,-3 3-9-15,-1-8-4 32,2-7-6-32,2-1 1 0,-3-18-5 0,0-8 3 15,-3-13-3-15,-7-20 2 16,-4-6 4-16,-2-6-2 16,-2-15 7-16,5 4-3 0,1-7 2 15,-2-4-3-15,-3 1-7 16,0-1-2-1,-3 5-7-15,1 1 0 0,-2-1-1 16,3 0 1 0,4-8 17-16,-1-4 14 0,0-14 44 15,0-8 12-15,-8-16 8 16,-6-6-6-16,-7-19-42 16,-2-13-13-1,-1-16-19-15,6-2-7 0,8 12 8 16,3 17 4-1,2 28 3 1,6 11-1-16,0 16-14 0,-6 7-27 16,5 5-19-16</inkml:trace>
  <inkml:trace contextRef="#ctx0" brushRef="#br0" timeOffset="60027.8828">8777 11405 877 0,'-17'4'373'0,"-34"17"-189"0,-11 14-37 16,-14 38-39 0,-10 8-26-16,41 42-45 15,19 10-20-15,35-15-13 16,30 2-3-16,10-45-5 0,10-16-2 15,13-22-44-15,3-14-108 16</inkml:trace>
  <inkml:trace contextRef="#ctx0" brushRef="#br0" timeOffset="60532.116">8786 11839 1041 0,'5'4'412'16,"6"4"-261"-16,-2 17-88 15,1 6-9-15,-2 9-14 16,-7 2-8-16,-3-5-11 15,-2-4-4-15,-3-15-4 16,7-1-4-16,3-15 1 16,-3-9-2-16,8-11-5 15,-1-9 0-15,5-4-9 16,6-1-3-16,4 7-5 16,1 8-5-16,4 14 4 15,2 7 7-15,-8 10 15 0,-4 5 9 16,-11 1 4-16,-5 1-2 0,-4-5-4 15,-3-2-2 1,2-7 4-16,2-5 0 16,3-9-1-16,4-8-3 15,8-9-11-15,5-5-4 16,11-1-8-16,7 4-1 16,3 12 14-16,2 9 8 0,-11 17 17 15,-4 6 7 1,-17 9-3-16,-6-1-4 0,-3-3-6 15,-4 0-65-15</inkml:trace>
  <inkml:trace contextRef="#ctx0" brushRef="#br0" timeOffset="60976.6119">9614 12096 793 0,'7'-5'382'0,"7"-7"-127"0,-1-6-37 15,-7-1-59-15,-2-3-22 16,-10 0-45-16,-7-3-16 16,-15 4-34-16,-9 3-21 15,-8 16-30-15,1 9-10 0,7 8-5 31,7 6 2-31,12 0 4 0,10-3 0 16,10-4 2-16,8-5 1 16,12-2 6-16,-1-6 4 15,3 1 7-15,-2 1 3 16,-3-1 2-16,-2 0-1 16,0 8-1-16,0 1 1 15,3 9-2-15,0 6-1 0,1 8-1 16,-6 3 2-16,-4 2 2 15,-11-2 8-15,-19-11 12 16,-4-4 6-16,-17-12 10 16,-2-6-2-16,-1-14-4 15,1-7-8-15,15-8-49 16,6-3-49-16,18 4-138 16,12 0-130-16</inkml:trace>
  <inkml:trace contextRef="#ctx0" brushRef="#br0" timeOffset="61325.4013">10121 11880 1010 0,'-20'-12'487'0,"-16"-10"-205"0,-9 8-123 16,0 7-49-16,3 10-74 16,7 11-23-16,11 9-20 15,10 5-7-15,15 7-1 16,5-4 3 0,13 1 5-16,5-2 7 0,2-7 9 15,0-1 8-15,-6-4 8 16,-7-1 8-16,-15-3 16 15,-8 3-3-15,-16-9-5 16,-9-6-8-16,-1-3-16 16,2-7-44-16,15 7-174 15,5-6-189-15</inkml:trace>
  <inkml:trace contextRef="#ctx0" brushRef="#br0" timeOffset="61502.5966">10128 12013 664 0,'8'-4'434'0,"4"0"-11"16,-4 2-78-16,-6 2-169 0,-2 1-54 15,0 7-82-15,3 4-19 16,-3 11-9-16,-2 3-6 16,-2 4-82-16,-2-3-123 15</inkml:trace>
  <inkml:trace contextRef="#ctx0" brushRef="#br0" timeOffset="61612.2744">10186 11704 1107 0,'-2'-6'428'0,"-1"-5"-314"0,6 13-104 15</inkml:trace>
  <inkml:trace contextRef="#ctx0" brushRef="#br0" timeOffset="61868.8719">10298 11966 870 0,'1'16'480'0,"1"13"-100"16,1 2-84-16,-2-6-140 0,-1-6-49 16,0-6-65-16,0-7-14 15,1-5-5-15,2-3 0 0,-3 1-6 16,0 0-4-1,10-21-19 1,21-36-10-16,-4 27-12 0,4 4-1 0,2 14 7 16,-1 10 6-1,-12 16 13-15,-5 9 3 0,-7 11 5 16,-8 0 1 0,0-2 0-16,0-4 11 15,-2-6-188-15</inkml:trace>
  <inkml:trace contextRef="#ctx0" brushRef="#br0" timeOffset="62245.9548">10769 12032 844 0,'-3'10'376'0,"-2"7"-145"16,-7-4-69-16,16 9-35 16,2-4-11-16,5-6-24 15,21 5-2-15,-11-17 6 16,9-9 3-16,4-12-11 16,-4-6-14-16,-2-11-25 0,-9-7-10 15,-18-17-14 1,-8-11-9-16,-27-11-18 15,-12-1-11-15,-10 20-20 0,-4 16-4 16,-4 29 4-16,6 16 5 16,14 19 7-16,17 8 3 15,42 8-5-15,22 3-1 16,26 2 4-16,18-1 33 0,7-8-201 16,7-2-120-16</inkml:trace>
  <inkml:trace contextRef="#ctx0" brushRef="#br0" timeOffset="62507.9691">11057 11506 1138 0,'20'16'424'0,"23"14"-311"16,16 22 12-16,-1 11 8 0,2 9-4 15,-16 21-23-15,-22 0-18 16,-36-4-26-16,-17-2-10 16,-20-24-16-1,1-4-9-15,12-20-61 0,5-14-92 16</inkml:trace>
  <inkml:trace contextRef="#ctx0" brushRef="#br0" timeOffset="62885.7498">11375 11400 794 0,'-3'-10'460'16,"2"-13"-7"0,10 7-245-16,27 8-99 0,12 5-18 15,18 14-32-15,8 10-16 16,-12 13-15-1,-17 2-4-15,-30 1 0 16,-18 0 0-16,-28-5 3 16,-7-4 1-16,-6-4-5 15,7-10-4-15,18-5-3 16,10-3 1-16,23-7 19 16,11 2 11-16,15 0 3 15,2 1-3-15,2 3-23 16,-5-1 42-16</inkml:trace>
  <inkml:trace contextRef="#ctx0" brushRef="#br0" timeOffset="66194.0496">11761 12000 845 0,'12'5'349'0,"14"5"-202"16,26-2-76-16,10-1 0 16,19-2-29-16,-3-5-10 0</inkml:trace>
  <inkml:trace contextRef="#ctx0" brushRef="#br0" timeOffset="66670.205">12395 11619 926 0,'3'-4'395'0,"-5"0"-213"15,-8 4-62-15,-11 19-57 0,-6 4-21 16,8 16-27 0,4 5-2-16,16 2-3 0,10 2-1 15,14-9 1-15,8 0 0 16,2-10 0-16,3-5 2 16,-4-11-1-1,-5-9-2-15,0-8-89 0,-5-9-97 16,-2-14-190-16,-1-6-68 15,-3-11 100-15,-6-3 166 16,-10-4 311-16,-7 3 125 16,-7 9 63-16,-1 6-43 15,-1 23-105-15,3 10-51 0,2 18-67 16,-3 16-26-16,5 18-15 16,5 10-4-16,1 12-3 15,2-2-2-15,3-4 0 16,1-10-1-16,4-19-4 15,-1-9-1-15,3-12-92 16,-1-7-218-16</inkml:trace>
  <inkml:trace contextRef="#ctx0" brushRef="#br0" timeOffset="66930.1254">12854 12018 914 0,'-3'2'449'0,"-2"2"-153"16,1 3-139-16,1 1-31 16,2-4-38-16,2 2-13 0,3-3-11 15,-4-3 2 1,0 0 8-16,0 0-1 0,0 0-11 15,3-1-12-15,0 0 3 16,-3 0-58-16</inkml:trace>
  <inkml:trace contextRef="#ctx0" brushRef="#br0" timeOffset="72727.8506">13334 11632 882 0,'0'-13'407'16,"4"-29"-152"-16,3-5-41 15,2-9-57-15,3-5-25 16,-2 13-57-16,-2 11-8 0,-6 20-28 15,-2 13-15 1,-7 26-22-16,-1 15-9 16,5 23-2-16,3 8 4 0,8-3 5 15,7-3 1-15,0-11-3 16,-1-8-23-16,-3-10-190 16,-4-8-152-16</inkml:trace>
  <inkml:trace contextRef="#ctx0" brushRef="#br0" timeOffset="72885.5694">13156 11870 650 0,'2'-5'369'15,"5"-2"-56"-15,21 0-139 16,13 2-43-16,35 4-45 16,16 3-24-16,9 7-27 15,-1 4-14-15,-24-2-57 16,-8-1-126-16</inkml:trace>
  <inkml:trace contextRef="#ctx0" brushRef="#br0" timeOffset="73233.8068">13268 12095 592 0,'-7'-4'361'16,"-5"-3"-9"-16,9 2-153 0,19-3-104 16,11 1-26-16,25 1-36 15,13 6-5-15,4 8-13 16,-9 2-4-16,-29 11-3 16,-18 1 0-16,-35 2 3 15,-14 6 1-15,-13-3 3 16,-4-4 1-16,9-9 2 15,6-11 5-15,14-10 5 16,6-8-1-16,18-4-12 0,5-1-8 16,17 7-8-16,8 6-4 15,7 10 3 1,10 6 2-16,6 8-1 0,6 4-1 16,-3 0-130-16</inkml:trace>
  <inkml:trace contextRef="#ctx0" brushRef="#br0" timeOffset="73755.9563">13990 11367 944 0,'-1'-4'431'0,"1"-2"-215"16,-2 6-50-16,2 0-98 16,1 30-31-16,18 61-28 15,-1-25-2-15,4 5-1 0,-7 2 0 16,-13 5 0 0,-2 1 0-16,-6-14 1 0,2-4 1 15,3-25 0 1,1-11-1-16,2-15 1 0,6-14 0 15,12-6-4-15,0-11-1 16,8-13-7-16,1-1-2 0,-3-5-2 16,0 0 3-16,-7 17 5 15,-6 5 0 1,-16 14-14-16,-9 8 0 0,-10 7-4 16,-8 4 3-16,0 7 13 15,5 1 2 1,2 2 0-1,9-1-1-15,7-7 1 0,5-1 3 16,12-3 9-16,6-3 7 16,13 0 26-16,3-2 16 0,10-4 3 15,-1 2-1-15,-5-1-21 16,-5-2-16-16,-19-2-10 0,-7-1-2 16,-6 2-10-1,-3 0-49-15</inkml:trace>
  <inkml:trace contextRef="#ctx0" brushRef="#br0" timeOffset="83074.6893">11931 11960 103 0,'0'-7'109'0,"3"-10"58"16,0-1 14-16,1-2 1 16,-2 1 0-16,-1 4 0 15,0 2-5-15,-1 8-21 16,0 0-27-16,-3 11-63 15,-1 8-21-15,4 18-35 0,-1 11-1 16,1 10 12-16,1 4-1 16,2-4 2-1,0 0 573-15</inkml:trace>
  <inkml:trace contextRef="#ctx0" brushRef="#br0" timeOffset="85797.8247">14831 11295 755 0,'-12'-4'369'0,"-20"1"-139"16,-8 12-52-16,-4 28-84 16,-6 20-25-16,11 33-28 15,8 14-21-15,21 25-12 16,19-2 0-16,27-13 0 15,9-13 2-15,13-33 1 16,5-17-3-16,2-17-49 0,1-10-270 16</inkml:trace>
  <inkml:trace contextRef="#ctx0" brushRef="#br0" timeOffset="86163.5501">15163 11606 511 0,'1'-7'344'0,"1"-14"37"16,3-6-99-16,3-13-61 16,0-6-24-16,-2-8-46 15,-2 2-33-15,-4 11-56 16,0 12-20-16,-1 20-30 16,-6 9-6-16,0 23-10 15,-3 12-5-15,4 21 0 0,6 6 3 16,8 0 6-1,10-5 0-15,11-11-37 0,4-8-128 16</inkml:trace>
  <inkml:trace contextRef="#ctx0" brushRef="#br0" timeOffset="86322.3951">14962 11750 745 0,'13'1'314'15,"33"-1"-163"-15,21 0-20 0,29-6 3 16,11 2-28-16,-7 0-38 16,-10 6-29-16,-29 8-183 15</inkml:trace>
  <inkml:trace contextRef="#ctx0" brushRef="#br0" timeOffset="86626.2801">15195 11963 1055 0,'-2'-7'490'16,"-7"-3"-209"-16,25-3-151 0,13-2-39 16,22 5-46-16,14 2-15 15,-5 11-13-15,-7 10-7 16,-28 7-6-1,-21 8-3-15,-24 6-2 0,-13 2-3 16,-12-3 1 0,3-5 1-16,12-6 3 0,11-11 1 15,19-2 0-15,8-4 1 0,18-5-2 16,12 1 2 0,12-1-1-16,3 1 68 15</inkml:trace>
  <inkml:trace contextRef="#ctx0" brushRef="#br0" timeOffset="87305.1643">15584 11705 462 0,'0'-7'307'15,"7"-6"39"-15,5 1-65 16,4 3-73-16,10 5-40 16,-4 11-82-16,-5 5-23 0,-3 19-30 15,-7 2-5-15,-12 7-8 16,-4 4-2-16,-5-6-2 15,-1-3-1-15,5-14-2 16,9-9 0-16,1-16-5 16,0-11-4-16,8-15-8 15,2-6-6-15,12 1 1 16,2 4 1-16,8 13 6 16,1 7 1-16,-1 13 3 15,0 8 2-15,-9 6 3 16,-5 4 0-16,-7 5-1 15,-4 0 0-15,-7-3-1 0,0-2 0 16,-3-13 1-16,1-7 0 16,8-10-1-16,1-12-1 15,8-12 0-15,1-5 0 16,8 2-4-16,2 6-1 16,4 15-1-16,2 11 1 15,-10 12 5-15,-1 8 3 0,-11 10 1 16,-8 7 1-1,1 11-2-15,-3 2 0 0,4-3 1 16,3-5-124-16</inkml:trace>
  <inkml:trace contextRef="#ctx0" brushRef="#br0" timeOffset="87698.3622">16317 11685 860 0,'1'-4'421'0,"-1"-3"-162"16,-5 7-84-16,-7 17-100 0,-3 9-33 0,1 13-25 15,2 5-5-15,12 3-3 16,8-1-1-1,14-8 4-15,7-9 3 16,12-20 8 0,2-2 5-16,2-14 9 15,-4-7 0-15,-17-9-1 16,-2-6-6-16,-13-9-7 16,-4-1-2-16,0 0 9 0,-12 1 8 15,4 16 0-15,-3 8-2 16,-1 19-14-16,5 7-8 15,0 15-5 1,2 5 1-16,4 7 0 0,2 3-1 16,4-4-3-16,5 0 24 15,2-15 43-15</inkml:trace>
  <inkml:trace contextRef="#ctx0" brushRef="#br0" timeOffset="88057.3905">16817 11960 898 0,'0'0'381'0,"-1"-4"-239"15,0 10-64-15,0-6-66 16,-3 8-14-16,-8 22 7 16,-15 29 2-16,12-36 0 31,5-4 1-31,6-8 2 0,4-4 8 0,6-7 11 15,4-6 2 1,4-11 6 0,1-5-6-16,0-10 1 15,1-4 8-15,2-8 8 16,-1 0 1-16,0 13-9 0,-4 9-10 16,-4 22-15-16,0 10-2 15,1 17-2-15,0 4-1 16,4 10 0-16,-3-4-2 15,3-5-1-15,-1-1-2 16,-2-9-6-16,2-1-43 16,-3-9-237-16</inkml:trace>
  <inkml:trace contextRef="#ctx0" brushRef="#br0" timeOffset="88210.1654">16800 12027 970 0,'11'0'396'0,"23"0"-255"16,9 0-38-16,2 0-57 15,1 0 10-15</inkml:trace>
  <inkml:trace contextRef="#ctx0" brushRef="#br0" timeOffset="88534.046">16727 11420 977 0,'5'-9'445'16,"15"-9"-206"-16,11 2-54 15,19 7-70-15,8 7-38 0,1 14-41 16,-8 5-13-16,-21 7-16 16,-16 5-6-16,-28 4-7 15,-13 4-1 1,-12-2 6-16,2-4 4 0,17-13 6 16,13-6 4-16,29-9 2 0,16-1-2 15,10-6 2 1,3 1-3-16,-7 3-6 15,-9 0 29-15</inkml:trace>
  <inkml:trace contextRef="#ctx0" brushRef="#br0" timeOffset="90313.833">17595 11614 794 0,'0'-10'397'0,"-1"-10"-105"16,0 8-39-16,-2 14-100 15,0 11-39-15,3 24-77 16,6 18-19-16,-2 18 5 15,2 7-1-15,4-5-2 0,-2-6-1 16,-2-29 1-16,0-12-72 16,-6-19-265-16</inkml:trace>
  <inkml:trace contextRef="#ctx0" brushRef="#br0" timeOffset="90456.0905">17424 11807 964 0,'7'-5'442'0,"5"-4"-196"0,21 4-123 15,15 3-41-15,28 2-35 16,13 0-12-16,10 2 38 16,-8 4-157-1</inkml:trace>
  <inkml:trace contextRef="#ctx0" brushRef="#br0" timeOffset="90896.5939">17972 11786 700 0,'8'6'325'16,"9"5"-118"-1,2 10-74-15,8 8-36 0,-7 4-11 16,-7 1-18-16,-4-2-8 15,-11-3-18-15,-5-10-9 16,1-7-5-16,-1-6 1 16,6-13 0-16,4-6-2 15,6-11-12-15,2-6-8 0,12-4-7 16,4 2-3 0,4 9 3-16,-1 8 3 15,-3 16 10-15,-4 12 4 16,-12 11 7-16,-3 8 1 0,-11 3-4 15,-5-5-4 1,-3-6-6-16,1-7-4 16,5-12-2-16,6-7-2 0,11-16-3 15,3-13 1 1,9-8-2-16,3 1 0 16,5 5-1-16,0 11-1 0,-3 17 3 15,-6 7 1-15,-8 16 2 0,0 4-1 0,-9 4 1 31,4 2 1-31</inkml:trace>
  <inkml:trace contextRef="#ctx0" brushRef="#br0" timeOffset="91353.8737">18856 12012 677 0,'6'-6'361'0,"7"-10"-79"0,-4-3-43 16,-4-3-64-16,-5-2-30 16,-14-1-52-16,-3 2-21 15,-20 4-40-15,-5 8-15 16,-3 11-22-16,2 7-8 15,8 12-5-15,7 4-1 0,16 3 7 16,9-4 2 0,11-7 9-16,7-5 1 0,12-5 8 15,1-5 0 1,6-3 0-16,-1 0 0 0,-5 2-3 16,1 2-1-1,-6 14-1-15,0 1-2 0,-4 11 1 16,-8-2-1-16,-4 6 0 15,-7 0-1-15,-10-4 4 16,-3 0 3-16,-15-7 9 16,-4-3 5-16,-8-10 3 15,-3-5 1-15,5-8-5 16,5-9-10-16,14-11-103 16,13-3-138-16</inkml:trace>
  <inkml:trace contextRef="#ctx0" brushRef="#br0" timeOffset="91704.2205">19296 11757 739 0,'-6'-10'398'0,"-16"-11"-88"16,-7 5-77-16,-12 11-111 16,-8 5-36-16,7 9-54 15,0 4-15-15,22 5-13 16,10 9-2-16,28 6 2 16,15 4 3-16,18 6 2 15,1-6-2-15,-10-5-1 16,-9-2-1-16,-25-9 1 15,-11-3 8-15,-21 0 15 16,-12-10 4-16,-7-8 3 16,-3 0-6-16,11-11-11 0,7 4-49 15,18-2-264-15</inkml:trace>
  <inkml:trace contextRef="#ctx0" brushRef="#br0" timeOffset="91873.9952">19384 11827 1034 0,'2'-4'525'0,"1"-2"-157"15,3 11-219-15,0 8-54 16,-2 16-61-16,1 8-9 0,0 7-2 16,-1 1-73-16</inkml:trace>
  <inkml:trace contextRef="#ctx0" brushRef="#br0" timeOffset="92002.8118">19393 11619 957 0,'0'-20'488'0,"3"-19"-144"16,6 16-208-16,3 26-136 0,2 10-6 15,7 20-239 1</inkml:trace>
  <inkml:trace contextRef="#ctx0" brushRef="#br0" timeOffset="92232.8705">19532 11864 989 0,'0'11'491'15,"1"15"-165"-15,-4-3-84 16,8 2-110-16,-2-1-42 16,2-11-53-16,6 1-10 15,0-15-6-15,2-5-2 16,6-11-6-16,0-7-4 0,7-10-9 15,-1 1-1 1,5 6-1-16,-3 7-3 16,-5 16-1-16,-5 8-2 15,-9 16 3-15,-1 7 1 0,1 6 4 16,5 2 1 0,0-6 37-16,4-5-137 15</inkml:trace>
  <inkml:trace contextRef="#ctx0" brushRef="#br0" timeOffset="92626.8423">19995 11787 852 0,'-7'15'385'16,"-10"10"-167"-16,15 16-85 16,2 4-9-16,7-5-16 15,7-3-10-15,6-11-15 0,6-7-3 16,9-13-7 0,4-9-5-16,1-20-16 0,-3-11-8 15,-2-19-12 1,-8-11-6-16,-20-12-10 15,-11-6-6-15,-39-16-10 0,-15-7-3 16,-12 8-13-16,-3 14-2 16,3 44 0-16,7 27-2 0,11 37 12 15,13 20 3-15,39 18 5 16,23 5 4-16,39-4 4 16,14-5 1-16,23-13-51 15,3-5-64-15</inkml:trace>
  <inkml:trace contextRef="#ctx0" brushRef="#br0" timeOffset="93079.072">20532 11891 1203 0,'3'1'560'16,"4"1"-232"-16,-2 0-204 16,-1 2-45-16,1 4-47 15,1-2-123-15</inkml:trace>
  <inkml:trace contextRef="#ctx0" brushRef="#br0" timeOffset="93655.7921">21091 12027 645 0,'2'-6'407'0,"4"0"-46"0,-3-6-126 16,-5-9-39-16,-5-6-69 16,-3-3-25-16,-13-5-42 15,-3 1-18-15,-7 4-32 16,1 2-12-16,-5 16-20 15,-2 6-6-15,2 15-4 16,-2 10-3-16,13 12 12 16,10 6 6-16,16 5 12 15,7-1 10-15,19-8 10 16,4-5 4-16,10-17 7 16,-1-5 1-16,-6-11 3 15,-2-9-2-15,-1-15-5 16,0-7-3-16,0-17-7 0,-1-5-2 15,-9-10-8-15,-5-3-3 16,-13-4-1-16,-2 2 0 16,-9 10-2-16,-4 12-2 15,-1 27-7-15,0 16-3 16,6 29 3-16,3 11 4 16,7 21 7-16,6 6 3 0,7 11 9 15,1 6 2 1,0 5 1-16,-3 1-2 0,-2-19 6 15,1-9-65 1</inkml:trace>
  <inkml:trace contextRef="#ctx0" brushRef="#br0" timeOffset="93946.0567">21212 11121 952 0,'29'6'436'0,"17"11"-175"16,14 39-127-16,8 24-5 16,-1 35-12-16,-8 8-11 15,-29 4-37 1,-26-1-29-16,-40-10-18 15,-12-7-1-15,-9-23 3 16,1-18-2-16,12-25-2 0,4-6-3 0,13-19-61 16,10-9 40-1</inkml:trace>
  <inkml:trace contextRef="#ctx0" brushRef="#br0" timeOffset="99529.61">11166 13201 433 0,'-6'4'269'0,"-9"1"-9"0,-7-1-19 15,-12 0-51-15,-3-4-22 16,1-10-20-16,5-8-16 16,12-14-38-16,14-5-30 15,17-8-57-15,14 1-12 16,19 9-3-16,5 11 7 16,8 27 11-16,-1 17 5 15,-15 25-2-15,-7 5 2 16,-32 10-1-1,-12 7 0-15,-30 10-1 0,-11-2 0 0,-2-13-3 16,6-15 0 0,14-27 7-16,5-14 0 0,12-12-1 15,5-4-3-15,10-4-12 16,12 5-1 0,19 3 8-16,11 5 11 15,13 5 13-15,1 4 0 0,-2 3-10 16,0-1 11-1,1-5-47-15</inkml:trace>
  <inkml:trace contextRef="#ctx0" brushRef="#br0" timeOffset="99834.1129">11779 13163 1011 0,'-4'-15'464'0,"-4"-16"-200"16,3-3-55-16,5 4-72 15,3 0-28-15,0 4-39 0,1 8-7 16,-1 5-14-1,-1 9-12-15,-2 9-23 16,-1 10-11-16,1 17-14 16,3 4 0-16,8 16 7 15,-1 3 4-15,0-1-76 16,2-4-98-16</inkml:trace>
  <inkml:trace contextRef="#ctx0" brushRef="#br0" timeOffset="99991.0856">11590 13429 789 0,'0'-3'426'0,"4"-1"-105"0,30-3-158 16,12 2-46-16,35 1-63 15,7 4-17-15,5 1-20 16,-3 1-3-16,-24 7-154 16,-13-1-147-16</inkml:trace>
  <inkml:trace contextRef="#ctx0" brushRef="#br0" timeOffset="100296.9159">11780 13581 712 0,'-4'0'404'0,"-3"0"-66"15,13-3-172-15,13 2-35 16,23 0-54-16,7 1-19 15,7 2-22-15,-7 8-10 16,-25 1-9-16,-14 4 0 16,-28 11-3-16,-14 1 0 15,-18 9-1-15,-4 1-4 0,7-4 0 16,14-5 1 0,18-12-1-16,12-4 5 0,18-12 16 15,7-4 9-15,16-5 11 16,8-1 0-16,11 4-19 15,0 0-10 1,-2 1-71-16,-6 5-174 0</inkml:trace>
  <inkml:trace contextRef="#ctx0" brushRef="#br0" timeOffset="100793.035">12254 13014 778 0,'4'-15'443'0,"-3"-12"-104"16,3 22-132-16,-1 5-49 15,1 27-96-15,6 10-37 16,1 14-19-16,-2 11-2 0,-2 10-1 16,1 10 3-16,-2 2-2 15,-1-5-1-15,-4-24-3 16,1-13-1-16,-2-25 0 16,5-10 1-16,9-7 8 15,3-13 0 1,11-11 1-16,5-2-4 15,7-13-4-15,0 5-1 0,-6 9 0 16,-9 3 2-16,-19 15-12 16,-8 7-3-16,-25 15-3 0,-3 5-1 0,-3 6 11 31,2-2 3-31,14-2-2 16,8-5-1-16,12 1 6 15,5-3 9-15,13-4 35 16,6-1 18-16,9 0 13 15,4-5-6-15,-2-2-24 16,-1-1-11-16,-7-4-93 0</inkml:trace>
  <inkml:trace contextRef="#ctx0" brushRef="#br0" timeOffset="123513.9595">1897 14847 516 0,'-5'-7'298'0,"-3"-4"-57"16,5 11-78-16,-3 18-101 15,-2 12-31-15,-7 25-27 16,-4 14 8-16,-7 15-2 15,-1 7 0-15,0 3-1 16,-2-9 0-16,7-18 4 16,5-14 1-16,10-30 7 15,6-16 6-15,8-27-1 16,4-19-1-16,10-28-7 16,5-9-7-16,3-10-5 15,3 4-1-15,-5 8-2 16,-4 7-1-16,-8 20 5 15,-7 10 5-15,-8 24 4 0,-1 12-1 16,-5 25-3-16,2 10-8 16,7 20-4-1,10 9-2-15,17 9 0 0,3 4 1 16,9 2 1-16,-4-3 3 16,-10-12-1-16,1-10-2 15,-11-23-115-15,-1-11-219 0</inkml:trace>
  <inkml:trace contextRef="#ctx0" brushRef="#br0" timeOffset="123886.0875">1758 15301 477 0,'7'1'210'0,"18"1"-80"16,13-2-52-16,26-2-31 15,4 1-1-15,0-1-46 16,-2 0-114-16,-16-1-132 15,-7-1-4-15,-12-1 60 16,-9 1 156-16,-12 7 185 16,-5 1 31-16,0 11 24 0,0 6-35 15,0 8-32-15,2 2-20 16,-1 1-46 0,0-3-12-16,-4-7-19 15,0-6-3-15,-3-10 36 0,0-6 7 16,-1-13-2-16,-1-9-5 15,6-9-50 1,0-4-13-16,9 0-17 0,4 6-3 16,8 14 0-16,4 5 3 15,3 15 7-15,1 7 4 16,-6 10-1-16,-3 5 1 16,-12 7-2-16,-5 3 0 15,-4 2-4-15,-2-3-12 16,3-1-190-16</inkml:trace>
  <inkml:trace contextRef="#ctx0" brushRef="#br0" timeOffset="124145.9629">2826 15531 397 0,'9'-4'250'0,"9"-15"-7"15,-3-4-17-15,-9-1-40 0,-6-8-21 16,-5 0-30-16,-7 3-18 15,-12 1-37 1,-3 7-18-16,-9 13-18 0,-4 8-9 0,3 13-11 16,4 9-2-16,16 9-14 15,7 5-6 1,19-1-1-16,7-2 1 16,17-8 3-16,3-9 1 15,7-10 1-15,-3-6-2 16,-8-8-67-16,-4-5-74 15</inkml:trace>
  <inkml:trace contextRef="#ctx0" brushRef="#br0" timeOffset="124254.8729">2771 15148 925 0,'-4'-3'408'0,"0"3"-223"0,4 1-76 16,0-1-47-16,8 6-447 31</inkml:trace>
  <inkml:trace contextRef="#ctx0" brushRef="#br0" timeOffset="124808.2543">3382 15153 561 0,'2'0'258'0,"4"0"-59"16,18 5-122-16,7 2-14 16,12-1 12-16,4-1-13 15,-1-1-25-15,-1-5-11 16,-6 1-10-16,-10 0-1 16,-17 2-3-16,-13 3-1 0,-25 6-9 15,-6 4-3-15,-6 12-7 16,-3 5 1-16,11 7 4 15,6 3 3-15,13-1 2 16,12-1 3-16,13-14 3 16,10-5 3-16,8-17 4 15,1-7 3-15,0-12 2 16,-3-8 3-16,-5-5 1 16,-4-2-2-16,-5 8-6 15,-5 6-2-15,-8 11-10 16,-2 9 1-16,-2 15-1 15,-1 10-2-15,1 9 3 16,1 3-2-16,9-7-1 16,5-4-123-16</inkml:trace>
  <inkml:trace contextRef="#ctx0" brushRef="#br0" timeOffset="125012.0161">3972 15299 808 0,'0'-3'358'0,"5"3"-175"15,4 5-64-15,8 9-66 16,11 8-10-16,13 8-12 16,4 3-5-16,-9 9-7 15,-14-3-1-15,-27-4 7 16,-13-3 7-16,-16-19 13 16,-1-5 2-16,0-12-8 15,3-9-15-15</inkml:trace>
  <inkml:trace contextRef="#ctx0" brushRef="#br0" timeOffset="125485.7895">4970 15227 835 0,'-13'-2'365'0,"-11"1"-174"15,-11 10-105-15,-8 8-18 0,7 14-34 16,8 8-14-16,24 11-16 16,12-3 1-16,23-2 4 15,6-9 3-15,-1-19 5 16,-3-6 2-16,-11-14 11 15,-7-7 4-15,-8-17 9 16,-5-7-2-16,-10-25-6 16,-5-10-5-16,-2-8-11 15,2-3-1-15,9 3-4 0,8 3-3 16,11 12-8 0,3 11-5-16,2 25-20 0,4 15-84 0,5 26-373 15</inkml:trace>
  <inkml:trace contextRef="#ctx0" brushRef="#br0" timeOffset="125783.8342">5142 15310 428 0,'-3'1'226'0,"-1"4"-38"15,2 5-48 1,2 12-45-16,2 6-12 0,5 9-21 15,1 2-9-15,7-7 0 16,6-3 4-16,7-16 64 16,2-6 30-16,1-13 52 15,-4-7 12-15,-10-9-54 16,-5-4-34-16,-9-4-63 16,-3-3-27-16,-7 9-46 15,-1 5-100-15</inkml:trace>
  <inkml:trace contextRef="#ctx0" brushRef="#br0" timeOffset="125987.693">5527 15492 652 0,'5'4'281'0,"5"4"-154"31,3-1-17-31,3-2-23 0,2-2 2 0,4-4 29 16,1-1 15-16,-1-11 16 15,-1 0-8-15,-2-6-39 16,-8-2-19-16,-4-1-33 16,-6-4-17-16,-17 1-23 15,-9 2-12-15,-22 13-18 32,-3 5-3-32,0 15-54 0,8 11-89 0</inkml:trace>
  <inkml:trace contextRef="#ctx0" brushRef="#br0" timeOffset="126587.9872">6424 15477 559 0,'15'7'282'15,"23"5"-90"-15,4-3-30 16,5-6-69-16,4-3-20 0,-9-8-16 16,-5-6 7-16,-15-11 13 15,-13-6 3-15,-24-2-16 16,-12-2-19-16,-26 4-28 16,-4 7-13-16,1 16-23 15,4 8-9-15,19 23-10 16,8 12 2-16,15 16 17 15,10 9 9-15,9 5 10 16,4-3 5-16,11-1 3 16,-6-6 0-16,5-6-1 15,-1-5-1-15,-1-15 20 16,1-7-115-16</inkml:trace>
  <inkml:trace contextRef="#ctx0" brushRef="#br0" timeOffset="126766.1185">6878 15340 915 0,'-4'10'358'0,"-1"7"-236"16,4 14-69-16,2 3-2 0,0 4-17 16,0-2-11-16,2-7 1 15,-1-4-94-15</inkml:trace>
  <inkml:trace contextRef="#ctx0" brushRef="#br0" timeOffset="126890.5627">6828 15069 974 0,'0'-1'371'0,"-3"-7"-272"15,1 4-66-15,10 0-98 16,-4-4-150-16</inkml:trace>
  <inkml:trace contextRef="#ctx0" brushRef="#br0" timeOffset="127114.2045">6943 14771 570 0,'0'-9'328'0,"1"-7"-78"0,-2 9-70 16,0 19-97-16,-2 9-45 16,7 31-26-16,9 14-1 0,14 21-1 15,12 7 2-15,5 7-2 31,1 1 1-31,-7 2-2 0,-8-8 0 16,-15-20-1-16,-12-9 2 16,-20-23 4-16,-8-4 3 15,-11-17 8-15,-1-7 2 16,1-15 3-16,2-8-1 0,18-9-115 16,9-6-92-16</inkml:trace>
  <inkml:trace contextRef="#ctx0" brushRef="#br0" timeOffset="127578.1167">7602 15353 596 0,'-16'-13'327'16,"-17"-10"-61"-16,-2 3-86 0,4 9-92 15,6 6-27 1,15 6-50-16,5 5-11 15,7 6-10-15,6 2 1 16,12 1 9-16,6-3 3 0,8-4 3 31,-1-3 0-31,-12-5 4 0,-5 0 5 16,-16 0-5-16,-12 1-6 0,-19 5-5 31,-7 3-8-31,-1 8 0 0,6 4 1 16,11 3-4-16,10 1 1 15,12-2 5-15,1-4 5 16,18 0 6-16,0-3 4 16,7-9 3-16,1-2 4 15,1-6 12-15,-3-7 5 0,5-6 3 16,2-4-4 0,4-9-15-16,2-1-6 0,4 3-10 15,-2 7-1 1,-4 13-3-16,-4 9 0 0,-7 15 5 0,-13 6 7 15,-14 1 26 1,-4 3 19-16,-13-5 18 16,-2-7 0-16,-1-8-21 15,-2-5-51-15</inkml:trace>
  <inkml:trace contextRef="#ctx0" brushRef="#br0" timeOffset="128381.0591">9001 15247 486 0,'-9'-11'273'0,"-16"-8"-30"15,-7 1-62-15,-11 7-61 16,0 4-20-16,0 8-45 16,6 4-24-16,15 7-31 15,9 3-6-15,19 7-1 16,9 4 4-16,16-1 6 16,-2 0 2-16,3-5 1 15,0-5 1-15,-14-7 3 16,-1-3 1-16,-12-4 5 0,-9-1 0 15,-13 1-5 1,-9 0-2-16,-7 3-9 0,2 1-5 16,-1 6-6-16,9 5-3 15,9 5-6 1,11 4 3-16,14-2 7 16,11 2 4-16,13-4 7 0,2-8 3 15,5-6 4-15,-1-6 2 16,-6-7 5-16,-5 2 2 0,-8-10 2 15,-6-2 0 1,-4 4-8-16,-3-1-2 0,-2 17-6 16,-4 3 0-1,-1 9 1-15,-2 7 1 0,-6-2 0 16,0-3 0 0,0-3 2-16,2-8 3 0,3-7 8 0,1-2 1 15,2-17-2-15,2-3-3 16,7-10-9-1,3-6-1-15,10 0-2 0,6 3 1 16,6 14 4-16,0 7 0 16,-8 15 5-16,-6 9-1 0,-12 14-1 15,-4 4 0-15,-5 8-3 16,-1 3-1-16,-2-8-4 16,1 0-3-16,1-4-141 15,6-9-215-15</inkml:trace>
  <inkml:trace contextRef="#ctx0" brushRef="#br0" timeOffset="128520.0236">9416 15350 825 0,'9'-12'437'0,"4"-8"-144"0,-2 17-78 0,-12 22-115 0,-1 16-46 31,-2 14-28-31,0 3-3 16,7-3-114-16</inkml:trace>
  <inkml:trace contextRef="#ctx0" brushRef="#br0" timeOffset="128936.4828">9532 15101 770 0,'24'-23'280'0,"35"-18"-163"15,14 11-4-15,5 16 19 0,6 16 0 16,-12 24-60-1,-9 9-19-15,-21 20-20 0,-21 6 0 16,-25 11 2 0,-9 3 1-16,-5-4-4 0,4-13-4 15,12-20-8-15,2-17-1 16,11-20 4-16,1-6-1 0,-9-22 3 16,-5-7-8-16,-22-9-14 15,-7 3-6-15,-10 16-20 16,1 20 0-16,-4 25 3 15,2 11 4-15,6 13 10 16,4-3 1-16,26-2-150 16,12-11-172-16</inkml:trace>
  <inkml:trace contextRef="#ctx0" brushRef="#br0" timeOffset="129254.3658">10355 15345 709 0,'-12'-6'342'16,"-10"-9"-136"-16,-1 2-28 0,1 6-89 15,3 3-32-15,10 7-42 16,1 4-10 0,8 6-4-16,6 2 0 15,7 4 0 1,0-2 1-16,0-4 0 0,0-2-1 15,-11-4-7-15,-2 1-5 0,-17 1-9 16,-4 1 2 0,-8 3 9-16,-1 2 5 0,15 3 4 15,3 1 1 1,12 2 1-16,9-4 0 0,8 0 5 16,2-2 1-1,5-6 0-15,-2-1-1 0</inkml:trace>
  <inkml:trace contextRef="#ctx0" brushRef="#br0" timeOffset="129377.2861">10316 15084 995 0,'0'-7'452'0,"-6"-10"-212"16,10 10-111-16,1 13-103 0,6 8 0 15</inkml:trace>
  <inkml:trace contextRef="#ctx0" brushRef="#br0" timeOffset="129776.2102">10380 15348 651 0,'8'-10'410'0,"6"-8"-15"16,14 21-240-16,6 11-46 15,16 31-68-15,5 6-13 0,-3 12-11 16,-7 0-2-1,-34-2-8-15,-17 5-4 0,-34-2-7 16,-14 0-5-16,-4-16 4 16,4-14 5-16,12-32 13 15,11-13 8-15,16-26-2 16,10-7-7-16,24-9-12 16,10-7-3-16,31-1 28 15,14 1 25-15,2 2 21 16,-4 10-1-16,-22 15-26 15,-19 8-73-15</inkml:trace>
  <inkml:trace contextRef="#ctx0" brushRef="#br0" timeOffset="130197.7576">10908 15393 607 0,'-4'1'323'0,"-3"5"-57"0,0 6-78 0,-4 7-79 16,4 5-14-1,2 5-35-15,5 0-8 0,9-6-10 16,3-1-6-16,4-13-2 16,1-4 7-16,4-8 24 15,0-6 8-15,-3-7 3 16,0-6-7-1,-7-4-28-15,-3-2-9 0,-1 5-16 16,-3 9-8-16,-4 12-14 16,-3 8-3-16,3 13-2 15,0 4 2-15,8 10 7 16,4-3 1-16,9-4 1 16,4-2 2-16,3-12 6 15,4-1 11-15,-3-11 35 16,0-3 8-16,-7-11 31 0,-5-10 1 15,-6-4-26 1,-8-6-6-16,-4-5-37 0,-3 10-16 16,-7 1-63-16,0 9-72 15</inkml:trace>
  <inkml:trace contextRef="#ctx0" brushRef="#br0" timeOffset="153258.8674">12150 15320 697 0,'-10'-1'318'0,"-5"0"-149"15,6 1-37-15,24 5-52 0,14-2-16 16,18 0-9-16,7-2-7 15,12-2-11-15,-5-3-5 16,-9 1-10-16,-8-1-6 16,-26 5-8-16,-13 4-1 15,-24 10-2-15,-13 6 0 16,-15 11 4-16,-2 1 1 16,10 3-4-16,11-2-1 15,23-8 0-15,7-3 0 16,16-8 3-16,10-2 1 15,10-7 0-15,2-4-1 16,0-3 2-16,-7-10 1 0,-10-1 2 16,-4-2 0-1,-10 0-3-15,-5 5-3 0,-2 9-10 16,-2 1-5-16,0 10-2 16,0 6-1-16,0-2 8 15,0 3 2-15,2-8 2 16,1-2 3-16,4-8 2 0,2-6 2 0,2-8 3 15,-1-10-1 1,3-3-4-16,1-1-2 16,4 6-4-16,2 9 0 15,1 14 1-15,-3 9 2 16,-4 14 7-16,-3 3 5 0,-7 3 7 16,0 1 0-1,1-7-4-15,2-2-5 16,6-9-74-16</inkml:trace>
  <inkml:trace contextRef="#ctx0" brushRef="#br0" timeOffset="153837.6681">13589 15304 784 0,'-19'13'342'16,"-24"23"-177"-16,4 9-50 15,17 7-58-15,15-1-12 16,29-8-14-16,12-9-3 16,23-17 2-16,1-10 0 15,-2-18-1-15,-2-7 1 0,-13-21 1 16,-11-14 2 0,-18-15 4-16,-12-12-2 15,-31-10-9-15,-10 1-5 16,-23 13-12-16,-6 13 0 0,-2 36-4 15,4 17-1-15,18 24-4 16,12 14-4-16,35 6-1 16,17 2-2-16,43 2-2 15,22-5 0-15,24-4-143 16</inkml:trace>
  <inkml:trace contextRef="#ctx0" brushRef="#br0" timeOffset="154158.0112">14219 15207 647 0,'-13'-5'365'16,"-12"-7"-76"-16,2 15-130 0,-2 6-37 15,5 10-63-15,3 6-22 16,16 3-21-16,11 2-4 15,13-5-2-15,1-5-1 16,0-10 0-16,-1-6-1 16,-13-4 1-16,0-3-1 15,-17-1-5-15,-11 3-1 0,-9 3-5 16,-11 6-2-16,-1 12 16 31,0 2 8-31,16 3 13 0,12 2 6 0,24-6-4 16,14-1-3-16,17-9-4 0,7-9-2 15,2-3 26-15,-6-6-129 16</inkml:trace>
  <inkml:trace contextRef="#ctx0" brushRef="#br0" timeOffset="154773.9493">14379 15267 529 0,'-1'-3'274'16,"2"-2"-59"-16,6 0-95 0,10 0-41 15,10 2-9-15,16 0-13 16,8 2 2-16,0 1-16 0,-6 0-10 0,-22 0-11 31,-7-1 0-31,-15 1-4 0,-8 3-1 0,-13 2-4 16,-12 7-7-16,-10 6-6 15,1 5-1 1,8 8 2 0,8 1 4-16,19 4 7 15,7-1 2-15,21-5 1 16,8-6 1-16,10-11 1 15,2-4 1-15,-5-13 0 16,-4-3 1-16,-10-11-1 16,-3-6-2-16,-5-8 2 15,-3-5 0-15,-2 1-3 0,-3 6-3 16,-7 13-8-16,-3 12-3 16,-1 18 2-16,-2 9 4 15,6 15 1-15,2 2 1 16,6 3-4-16,4-1-5 15,3-9-157-15</inkml:trace>
  <inkml:trace contextRef="#ctx0" brushRef="#br0" timeOffset="154946.2196">14903 15271 768 0,'5'-5'453'15,"2"-2"8"-15,3 17-344 16,3 11-46-16,-1 16-37 15,-3 6-6-15,-6 7-10 16,-2-2-2-16,-1-10-16 16,2-7-66-16,7-17-198 15</inkml:trace>
  <inkml:trace contextRef="#ctx0" brushRef="#br0" timeOffset="155358.2485">15134 15340 630 0,'-2'-5'337'0,"-6"3"-78"15,-6 2-49-15,-7 14-77 0,-4 4-38 16,-1 7-54-16,4-1-17 16,10 0-20-16,5 0-3 15,13-5-1 1,7-3 1-16,9-10 2 16,5 1 1-16,2-7-4 15,-3-7-1-15,-5-5-63 0,-1-6-27 16,-9-3 0-16,-2 0 5 15,-1 5 77-15,-1 1 46 16,0 12 49-16,0 3 8 0,6 10-1 16,-1 4-12-16,-2 4-29 15,1 4-3-15,-6-8-7 16,-1 0-5-16,3-10-7 16,1-7-2-16,5-11-5 15,1-11-2-15,7-11-12 16,2 1-4-16,3 8-5 15,3 7-1-15,-2 16-4 16,-2 5-1-16,-9 16 0 0,-1 6 1 16,-4 9 3-16,-8 2 1 15,-1-3 1 1,-1-1-2-16,-3-13-31 16,-1-3-62-16,-4-6-245 15</inkml:trace>
  <inkml:trace contextRef="#ctx0" brushRef="#br0" timeOffset="155508.3507">15393 15005 1030 0,'-4'-10'579'0,"-4"-7"-86"16,2 24-332-16,0 7-65 0,6 17-77 15,1 2-7-15,11 12-523 16</inkml:trace>
  <inkml:trace contextRef="#ctx0" brushRef="#br0" timeOffset="156268.0859">16418 15205 751 0,'7'-4'380'0,"15"2"-146"16,9 10-46-16,12 25-92 15,1 15-28-15,4 29-10 16,-7 6 0 0,-20 12 0-16,-11-2-7 15,-24-2-13-15,-15-1-10 0,-6-15-23 16,-1-16-6-16,2-34-10 16,5-19-14-16,10-35-12 15,7-18-4-15,25-23 4 16,10-10 14-16,14-3 40 15,8 7 13-15,0 7 5 16,1 4 1-16,-1 18-12 0,-7 8-1 16,-9 12 2-16,-6 10-1 15,-11 10-11-15,-4 5-5 16,-4 10-4-16,-4 7-2 16,1 13 1-16,-1 3 2 15,5 9-2-15,3 0-2 16,4-4-91-16,7-1-144 15</inkml:trace>
  <inkml:trace contextRef="#ctx0" brushRef="#br0" timeOffset="156544.2847">17396 15341 975 0,'-9'13'459'16,"-17"19"-195"-16,-6 5-46 0,-8 2-94 15,-5-8-41-15,3-13-49 16,7-6-10-16,5-14-7 16,5-5-3-16,7-9-9 15,-2-8-2-15,9-4-4 16,0 0-6-16,7 4-7 16,5 9-2-16,15 13-1 15,7 8 5-15,14 20 9 16,1 3 3-16,-3 4 1 15,-1-1 2-15,-7-9-58 16,-2-5-102-16</inkml:trace>
  <inkml:trace contextRef="#ctx0" brushRef="#br0" timeOffset="156959.5123">17457 15315 700 0,'-1'0'389'0,"2"-1"-76"0,7 3-113 0,7 2-106 15,8 3-22 1,5 1-19-16,3 1-11 16,0-3-20-16,-1-2-5 15,-7-2-5-15,-6-2-2 16,-6 0-4-16,-11 0-4 16,-9 6-5-16,-5 3-2 0,-9 10 0 15,1 5 4-15,3 6 1 0,6 1 3 16,7-7 1-1,6 0 3-15,9-9 6 0,0-1 4 16,8-6 5-16,1-7 2 16,0-3-3-1,2-4-2-15,2-6-5 16,0-2-4-16,0-3-6 0,-3-4-4 0,-4-5-5 16,-1 3-1-1,-6 4 1-15,-5 4 3 0,-3 12 5 16,-1 3 5-16,1 11 11 15,0 4 7 1,3 1 12-16,1 7 1 16,1-3-7-1,2-2-7-15,-3 1-10 0,0-10-60 0</inkml:trace>
  <inkml:trace contextRef="#ctx0" brushRef="#br0" timeOffset="158420.6797">17733 14926 701 0,'-2'-4'414'0,"-2"2"-84"16,-2 12-99-16,-2 21-137 0,2 10-49 15,10 16-20-15,7 3-13 16</inkml:trace>
  <inkml:trace contextRef="#ctx0" brushRef="#br0" timeOffset="158969.8891">18526 15326 618 0,'7'-7'390'0,"7"-2"4"16,3 16-255-16,5 14-43 0,-2 24-56 16,-8 2-9-1,-9 4-11-15,-3-3-3 16,-3-13-2-16,1-12-2 16,9-21-2-16,8-5 0 15,3-22 1-15,6-3 0 0,2-7 1 16,-6-3-1-16,6 5 3 15,1 9 2-15,0 14 1 16,1 14 3-16,-8 16 2 0,-7 9 1 16,-8 13-1-16,-7-1-2 15,-2-1-8 1,4-5-20-16</inkml:trace>
  <inkml:trace contextRef="#ctx0" brushRef="#br0" timeOffset="159502.5236">19765 15319 819 0,'-22'-9'448'16,"-14"-9"-115"-16,-10 11-135 15,-2 7-61-15,1 12-76 16,12 13-28-16,15 16-31 15,9 6-2-15,19 4-4 16,4-1 1-16,16-16 3 16,8-6 3-16,8-12 3 0,-4-9 4 15,-12-13 7-15,-8-4 4 16,-25-9-4-16,-9-1-13 16,-12 4-47-16,-7-1-49 15,9 4-220-15</inkml:trace>
  <inkml:trace contextRef="#ctx0" brushRef="#br0" timeOffset="159776.9543">19820 15357 763 0,'7'-4'391'0,"6"-5"-120"0,-4 6-135 16,-1 1-41-16,0 7-51 15,2 3-15-15,2 9-11 16,-1 6-3-16,-4 5-4 15,0 5-1-15,3 2-1 16,3-3-2-16,4-8 1 16,0-5 2-16,4-8 6 15,-3-7 16-15,5-4 55 0,-1-6 16 16,-6-14 11 0,-1-6-11-16,-10-16-53 15,-1-3-17-15,-10-2-23 0,-3 7-10 16,-1 19-144-16,1 12-94 0</inkml:trace>
  <inkml:trace contextRef="#ctx0" brushRef="#br0" timeOffset="159995.9729">20318 15350 797 0,'-8'-11'490'0,"-7"-8"1"15,7 13-286-15,3 7-57 16,3 21-75-16,5 12-31 0,4 26-28 16,-3 6-1-1,0 13-3-15,-3-1-3 0,-3-10-5 0,-2-4-1 16,1-19 4-16,0-9-92 31,5-22-102-31</inkml:trace>
  <inkml:trace contextRef="#ctx0" brushRef="#br0" timeOffset="160122.3877">20361 15522 1031 0,'9'3'390'16,"12"-1"-283"-16,4 5-69 16,5-1-9-16,-5-1-153 0</inkml:trace>
  <inkml:trace contextRef="#ctx0" brushRef="#br0" timeOffset="160405.7577">20655 15383 814 0,'0'3'400'0,"1"8"-124"0,3 5-102 16,-1 10-44-16,-3 3-19 15,-2-2-25-15,-3-3-18 16,-3-9-36-16,0-7-5 15,4-9-4-15,-1-7-3 16,5-14-6-16,0-7-2 16,1-8-9-16,8-5-3 0,7 6-4 15,9 4-2 1,7 16 4-16,0 8 3 0,-2 15 9 16,-6 8 1-1,-9 14 0-15,-4 7-2 0,-8 5-3 16,-3 0-2-16,1-5-139 15,-1-2-257-15</inkml:trace>
  <inkml:trace contextRef="#ctx0" brushRef="#br0" timeOffset="160574.6118">20977 15340 939 0,'0'-2'464'0,"1"1"-172"0,-1 9-101 16,0 21-107-16,1 7-31 15,-1 12-21-15,0-3-11 16,1-4-80-16,0-7-166 16</inkml:trace>
  <inkml:trace contextRef="#ctx0" brushRef="#br0" timeOffset="160669.6413">20970 15018 1326 0,'-4'0'492'0,"-1"5"-373"16,-2 8-114-16</inkml:trace>
  <inkml:trace contextRef="#ctx0" brushRef="#br0" timeOffset="161228.8631">21445 15250 706 0,'-12'-6'328'16,"-12"1"-159"-16,-1 0-37 16,5 12-83-16,4 4-30 0,9 8-26 15,7 3-6-15,16 0 2 16,4-4 4-16,3-6 10 16,1-5 5-16,-10-10-3 15,-6-2-5-15,-8-1-8 16,-7 1-6-16,-15 10 6 15,-11 6 17-15,-8 14 25 16,2 7 3-16,14 7-3 16,14 2-16-16,24-5-19 15,15-1-2-15,18-13-1 16,8-11 9-16,7-7-116 16,-3-9-197-16</inkml:trace>
  <inkml:trace contextRef="#ctx0" brushRef="#br0" timeOffset="161462.4511">21809 15379 617 0,'-16'-12'394'0,"-22"-14"-7"0,1 3-136 0,-1 10-128 16,1 10-34-16,9 13-44 16,3 13-14-16,16 17-14 15,9 3-6-15,11 1-2 16,9-2 1-16,3-15 1 15,-1-7 0-15,-7-8 4 16,-7-9 2-16,-16-4-1 16,-6-1 0-16,-10-11-10 15,-1 1-55-15,7-5-178 16</inkml:trace>
  <inkml:trace contextRef="#ctx0" brushRef="#br0" timeOffset="161736.0077">21788 15408 880 0,'13'-2'459'0,"11"-2"-145"0,2 7-100 16,-2 13-139-16,-7 2-31 15,-8 5-26 1,-4 1-3-16,-5-6-3 16,-1-2-1-16,-1-7-4 0,5-9-3 15,6-7-11 1,4-11-2-16,8-10 0 15,-4-5 1-15,4-2 6 0,2 6 0 16,0 12 0-16,1 11 2 16,-6 19 8-16,-5 11 12 15,-12 13 50-15,-3 7 13 16,-10 0-2-16,0-5-7 0,6-9-80 16,4-4 252-1</inkml:trace>
  <inkml:trace contextRef="#ctx0" brushRef="#br0" timeOffset="162133.9133">22772 15259 901 0,'6'-4'435'0,"21"5"-138"16,17 19-194-16,9 9-32 0,16 27-26 16,-12-1-7-16,-13 3-11 15,-9-10-5-15,-12-11-46 16,-4-7-91-16</inkml:trace>
  <inkml:trace contextRef="#ctx0" brushRef="#br0" timeOffset="162293.1546">23167 15277 1316 0,'-22'4'540'0,"-26"10"-328"15,1 8-70-15,1 14-76 16,5 4-21-16,11 2-28 15,4 0-8-15,11-6-46 16,2-4-127-16</inkml:trace>
  <inkml:trace contextRef="#ctx0" brushRef="#br0" timeOffset="162678.2959">22799 15026 924 0,'-2'-3'409'0,"3"1"-196"15,9 2-96-15,20 2-69 16,10 4-6-16,19 3-10 15,3-6-7-15,7 2-13 16,-2-3-3-16,-17-2-1 16,-9-2-1-16,-19 2-2 15,-9-2 0-15,-13-7 0 16,-3 3 0-16,-1-6-2 0,1 4-4 16,6 6-3-16,1 2 0 15,11 14 5-15,-1 1 6 16,-5 9 18-16,-4-2 12 15,-12 1 9-15,-8-4 1 16,-3-1-55-16,-3-1-252 16</inkml:trace>
  <inkml:trace contextRef="#ctx0" brushRef="#br0" timeOffset="163938.4769">1632 16581 706 0,'2'0'316'0,"5"0"-113"0,15 2-136 15,14-1-21-15,21-2-2 0,11-3-7 16,5 1-13-16,-3 1-6 16,-23-1-6-1,-11 2 0-15,-23 1-12 0,-11 6-3 16,-17 7-5-16,-9 6-2 16,-12 10 7-1,-6-4 4-15,7 4 2 0,11 0-6 16,21-5-4-1,14 3-2-15,23-5 0 0,7 1 5 16,11-5-19-16,3-3-55 0,3-9-65 31,-2-5-8-31,-11-6 22 16,-6-5 60-16,-15-5 103 16,-7-3 46-16,-7-4 64 15,-7-1 25-15,-9-3 10 16,-5 1-14-16,-12 4-34 15,-5-1-18-15,-4 8-41 0,-1 5-22 16,0 8-37-16,5 7-13 16,9 8-12-16,6 3-1 15,10 7 3-15,8 3 2 16,11 2 3-16,6-3 1 16,10-6 3-16,3-10 1 0,0-10 0 15,0-8 2-15,-6-7 1 16,-5-2-1-16,-8-1 0 15,-7-2 1 1,-6 1-1-16,-3 4 0 16,-9 11-9-16,1 5-3 0,0 14 0 15,0 1 1-15,8 2 8 16,5 3 1-16,12 0 1 16,9 0 5-16,7-6 5 15,2-6 4-15,4-10 47 16,-7-10 31-16,-3-8 51 15,-5-4 8-15,-19-9-33 16,2 5-35-16,-14-1-54 16,-6 2-32-16,-7 9-88 15</inkml:trace>
  <inkml:trace contextRef="#ctx0" brushRef="#br0" timeOffset="164503.2704">3721 16575 576 0,'-10'-5'303'16,"-13"2"-68"-16,-5-1-62 0,-11 4-61 16,1 6-30-16,6 2-49 15,5 5-25-15,16 1-30 16,8 4-3-16,12-2 7 16,12 3 9-1,7-3 13-15,6-4 4 16,2-2 1-16,-4-6 1 15,-14-1 3-15,-6-1 8 16,-20 3 1-16,-12 3-2 0,-12 2-4 16,-5 4-8-16,4 2-8 15,7 1-7-15,14 9-10 16,10 1-1-16,16 3 3 16,6-2 6-16,17-12 20 15,5-7-66-15</inkml:trace>
  <inkml:trace contextRef="#ctx0" brushRef="#br0" timeOffset="164742.9387">3850 16620 795 0,'9'-22'439'15,"1"-20"-111"-15,7 15-120 16,-1 5-57-16,4 19-78 0,8 15-33 0,2 17-25 16,6 9-1-1,-10 10 0-15,0 2 1 0,-1 3-3 31,-2-5 1-31,1-11 2 0,-4-10 1 16,-11-17 9-16,-9-5 4 16,-14-13-3-16,-10-4-3 0,-16-1-17 15,-5 2-10-15,-4 16-12 32,1 7-2-32,2 11 0 15,9 7 6-15,17-4-147 0,17-6-80 16</inkml:trace>
  <inkml:trace contextRef="#ctx0" brushRef="#br0" timeOffset="165034.1266">4494 16719 896 0,'4'1'416'0,"0"3"-176"15,-4 0-41-15,-1-4-62 16,0 0-27-16,-4 13-43 15,-47 33-16-15,13-33-23 16,-3-5-8-16,2-8-9 16,0-5-2-16,8-9-9 15,4-2-6-15,12-1-12 16,9-2-10-16,15 3-1 16,15 2 3-16,19 6 12 15,6 5 14-15,9 13 12 16,-11 9 11-16,-9 14 10 0,-11 5 1 15,-7 4-5-15,-4-3 10 16</inkml:trace>
  <inkml:trace contextRef="#ctx0" brushRef="#br0" timeOffset="165701.9346">4697 16575 944 0,'17'-3'382'0,"15"0"-227"16,18 8-101-16,4-2-10 15,-4 6-16-15,-10 1-7 16,-18-7-6-16,-9 4-6 16,-6-2-18-16,-13-1-5 15,-12 2-1-15,-8 0 2 16,-11 1 14-16,6 3 0 15,8 6 5-15,7 5 0 16,15 7 10-16,9 3 6 16,12-1 2-16,7-2-2 0,4-6-4 15,-2-7 1 1,1-10 1-16,-7-10 3 0,3-13 0 16,-2-7-1-1,-7-7-2-15,2 2-4 16,-11 7-8-16,-1 5-3 0,-4 13-6 15,0 11 1-15,-5 11 18 16,-6 8 5 0,-5 6 7-16,-2 1-1 0,4-3-11 15,4-4-4 1,7-10-2-16,1-8 2 0,6-13-1 16,5-6-1-16,6-11-2 15,4-4-3-15,8 3-4 16,0 1-1-16,1 11 0 0,-1 9 1 0,-4 11 9 15,-5 10 9-15,-14 15 19 16,-6 1 2-16,-5 8-3 16,0-4-12-1</inkml:trace>
  <inkml:trace contextRef="#ctx0" brushRef="#br0" timeOffset="166183.4952">5513 16879 832 0,'8'1'405'0,"10"4"-139"15,6-4-51-15,8-3-90 16,4-4-33-16,4-12-48 15,-4-4-13-15,-9-5-4 16,-9-2 1-16,-18-1-3 16,-7 4 1-16,-23-3-8 15,-7 2-4-15,-7 9-7 16,-1 7-10-16,9 16-9 0,6 14-3 16,5 18 2-16,7 5 5 15,14 17 7-15,4 7 2 16,11 2 3-16,4-1 3 15,2-11 2-15,0-7-1 16,-4-13 1-16,1-3-3 16,-9-15-50-16,-1-4-87 15</inkml:trace>
  <inkml:trace contextRef="#ctx0" brushRef="#br0" timeOffset="166374.6559">5905 16672 1272 0,'-1'2'500'0,"-2"7"-346"15,3 7-32-15,2 12-55 16,1 2-14-16,3 5-23 16,-2 1-12-16,4-6-86 15,1-2-118-15</inkml:trace>
  <inkml:trace contextRef="#ctx0" brushRef="#br0" timeOffset="166515.2757">5844 16419 1394 0,'-4'-9'600'16,"-6"-7"-341"-1,7 10-97-15,3 8-109 0,7 11-31 16,8 12-148-16</inkml:trace>
  <inkml:trace contextRef="#ctx0" brushRef="#br0" timeOffset="167132.3608">6386 16968 721 0,'-1'-9'418'15,"3"-2"-61"-15,-3-6-165 16,-2 0-28-16,-1-2-44 16,-9-5-12-16,-8 2-19 15,-4 4-16 1,-5 9-33-16,0 7-16 16,5 14-24-16,1 7-2 15,7 7-3-15,7 6 2 16,10-3 1-16,8-3 2 15,6-2 3-15,2-9 2 0,4-10 3 32,2-1 1-32,2-13 3 0,0-5 0 0,-2-7-3 0,0-2-1 15,-6-4-3-15,-4 1 0 16,-6 5-3-16,-3 3 1 16,-3 10-6-16,-2 8-2 15,-1 12-1-15,1 10 0 31,0 7 4-31,10 2 2 0,6 3 0 16,2-7 2-16,7-8 2 16,-6-8 2-16,9-11 9 0,-1-7 26 15,1-11 49 1,1-5 20-16,-10-13 17 16,-4-7-18-16,-11 3-48 0,-5 2-23 15,-12 11-37 1,-4 9-58-16,1 16-47 15</inkml:trace>
  <inkml:trace contextRef="#ctx0" brushRef="#br0" timeOffset="168446.4775">7593 16642 681 0,'-11'-3'298'0,"-12"1"-165"15,3 10-63-15,11 13-78 16,6 3-15-16,16 6-4 15,9-3 3-15,13-9 17 16,4-5 7-16,0-9 15 16,-3-4 4-16,-14-3 15 15,-11-2 5-15,-19-4 2 0,-10 1 1 16,-17 4 1-16,-5 1-1 16,-5 10 5-16,1 2-5 15,10 13-18-15,14 6-10 16,17 4-14-16,9 1-3 15,20-4 10-15,1-5 12 0,19-14 16 16,7-6 5-16,3-14 1 16,-3-10-2-16,-12-10-5 15,-11-5-2 1,-8-5-5-16,-2-1 0 16,-12 5-3-16,-4 0 2 15,-7 11 19-15,-7 8 6 16,-1 12 2-16,2 10-3 0,6 13-23 0,-1 9-11 31,4 8-15-31,5 2 0 0,0 4-1 16,6-4 0-16,0-6-80 15,-1-6-76 1</inkml:trace>
  <inkml:trace contextRef="#ctx0" brushRef="#br0" timeOffset="168601.2078">7790 16401 1262 0,'0'-1'467'0,"1"1"-383"16,3 6-60-16,5 12-23 16,3 1-149-16</inkml:trace>
  <inkml:trace contextRef="#ctx0" brushRef="#br0" timeOffset="168776.247">8065 16735 864 0,'11'17'396'15,"12"21"-176"-15,0-2-51 16,3-14-66-16,-3-8-10 16,1-18 0-16,-2-9 2 15,2-14-6-15,-6-3-19 0,-6-6-55 16,-6-1-78-16,-10 1-389 15</inkml:trace>
  <inkml:trace contextRef="#ctx0" brushRef="#br0" timeOffset="169188.9744">8722 16712 747 0,'-16'17'361'0,"-25"20"-144"16,-4-1-55-16,2-10-82 0,0-7-24 16,11-16-24-16,5-5-2 15,7-13-10-15,5-1-5 16,10-4-14-16,1 1-5 16,13 0-11-16,3 1 2 15,9 4 9-15,3 6 10 16,-1 8 20-16,5 6 2 0,-6 7 10 15,4 4 5-15,-2 2-2 16,-3 3-2-16,0-3-7 16,-3-3-9-16,1-5-5 15,0-5 4 1,2-11 2-16,-4-6 0 16,-2-13-2-16,0-4-4 0,0-2-6 15,-3-1 1 1,-6 0-5-16,2 11-2 0,-5 13-15 15,1 11 6-15,3 20 15 16,-7 1 6-16,-5 12 19 16,6 0-7-16,0-2 24 15,0-8-64-15</inkml:trace>
  <inkml:trace contextRef="#ctx0" brushRef="#br0" timeOffset="169712.5637">9580 16750 829 0,'8'9'307'15,"5"14"-222"1,0 7-38-16,-6 6-2 16,-4-1-2-16,0-10-8 15,-1-7-3-15,3-19 4 16,0-9-2-16,2-21-2 16,1-7-1-16,3-8-15 15,3 1-3-15,5 4 3 16,7 8 12-16,2 13 3 15,2 9 3-15,-4 18-2 16,-5 5-15-16,-6 19-2 16,-7 3-3-16,-3 10-2 15,-1 3-1-15,3-8-102 16,4-2-120-16</inkml:trace>
  <inkml:trace contextRef="#ctx0" brushRef="#br0" timeOffset="169987.9525">10095 16788 951 0,'0'2'405'16,"6"8"-174"-16,9-1-91 15,10 1-36-15,6-2-9 0,1-7-46 16,-5-2-13-16,-5-9-9 16,-6-2 0-16,-6-11 6 15,0 0-1-15,-13-4-6 16,-7-3-6-16,-11 2-9 15,-8 1-6-15,-8 12-15 16,2 11-7-16,-5 17-15 16,9 14-3-16,8 15 8 15,8 8 3-15,13 14 11 16,3 0 3-16,12 0 7 16,2-2 3-16,6-14-127 15</inkml:trace>
  <inkml:trace contextRef="#ctx0" brushRef="#br0" timeOffset="170348.4274">10660 16713 707 0,'-22'-4'387'0,"-16"-6"-100"16,-12 14-92-16,-3 3-36 0,11 5-64 16,6 3-30-1,21 3-46-15,8-1-12 0,14 5-9 16,9-1-1-16,7-8 11 16,7-5 6-16,5-11 6 15,1-10 1-15,8-6-3 16,5-2-5-16,-1 4 6 0,-5 4 7 15,-11 13 10-15,-7 7 4 16,-15 16 0 0,-1 6-1-16,-9 9 3 15,-13-2 1-15,-1-8-7 0,-5-6-7 16,-4-14-44 0,7-6 451-16</inkml:trace>
  <inkml:trace contextRef="#ctx0" brushRef="#br0" timeOffset="171030.6212">11440 16734 716 0,'4'0'350'0,"10"-1"-93"16,10 2-124-16,22 2-71 15,13 3-4-15,2-4-21 0,-4 1-4 0,-16-3-5 16,-12-3-3-16,-20 0 1 31,-8-1-4-31,-13 2-21 16,-7 2-4-16,-12 2-12 16,-5 5-4-16,-3 8 5 15,-2 5-3-15,18 15-6 16,11 3 3-16,14 1 7 15,12 0 9-15,11-16 9 16,7-1 13-16,3-13 15 16,-2-11 4-16,-6-8 5 15,-6-11-5-15,-4-7-12 0,-5-4-4 16,3-2-8-16,-2 3-6 16,0 11-9-16,1 9-7 15,-4 16-6-15,-3 5 3 16,-2 12 9-16,-5 2 5 15,0 2 10-15,-7-3 1 16,6-8 0-16,0-4 6 0,2-12 4 16,7-6 0-16,4-11-4 15,7-7-6-15,4-2-10 16,4 4-3-16,4 8 0 16,-4 9 2-16,0 14 6 15,-5 9 6-15,-14 12 12 16,-4 7-2-16,-11 4 24 15,-4-5-61-15</inkml:trace>
  <inkml:trace contextRef="#ctx0" brushRef="#br0" timeOffset="171487.5264">12773 16729 869 0,'-1'14'357'16,"1"10"-208"0,12 9-35-16,10-1 5 0,19-10-4 15,8-10-13-15,11-22-32 16,6-11-12-16,-10-19-18 16,-9-7-2-16,-19-7-6 15,-17-4-7-15,-25-6-32 0,-16-5-13 16,-39-6-13-16,-8 4-1 15,-11 20 19-15,7 19 7 16,22 32 2-16,17 14-5 16,21 17-16-16,16 7-6 15,25 8-1-15,12 0 6 16,29-6 18-16,18-5 6 16,23-10-72-16,3-4-90 15</inkml:trace>
  <inkml:trace contextRef="#ctx0" brushRef="#br0" timeOffset="171779.1628">13401 16599 822 0,'-14'-8'386'16,"-17"-11"-177"-16,-2 2-26 16,3 8-73-16,5 7-35 0,7 10-46 15,7 4-17 1,7 8-23-16,8-3-5 0,14 4 5 15,4-2 7-15,8-6 8 16,-2 1 4-16,-10-8-1 0,-6-1 0 16,-15-2-19-1,-4-1-10-15,-14 3-1 0,-5 1 0 16,1 1 17-16,-2 1 10 0,13 7 14 16,8 1 9-1,12 2 24 1,9 4 3-16,19-2-9 0,9-3-7 15,13-7-94 1</inkml:trace>
  <inkml:trace contextRef="#ctx0" brushRef="#br0" timeOffset="172362.6479">13514 16598 727 0,'0'6'309'0,"4"3"-145"0,16 4-61 15,9-2-2-15,21-1-9 16,5-3-20-16,10-7-32 16,0-7-6-16,-15-3-7 15,-7-4 0-15,-25-2 2 16,-9 5-3-16,-22 0-17 15,-14 8-5-15,-16 6-15 16,-6 5-5-16,4 8 5 16,9 4-1-16,15 3 1 15,6 0 0-15,14 0 7 0,6 1 8 16,13-1 23-16,8-1 8 16,13-6 9-16,2-5-3 15,3-9-10 1,1-3-4-16,-6-8-7 0,-6-5-2 0,-7-2-10 15,-7-3-10 1,-6 1-18-16,-2 1-2 16,-5 7 4-16,-3 5-2 0,-5 9 11 15,-3 7 1 1,2 8 1-16,3 3 7 0,7-2 34 16,2 0-113-1</inkml:trace>
  <inkml:trace contextRef="#ctx0" brushRef="#br0" timeOffset="172544.2004">14171 16614 1045 0,'7'6'417'16,"6"6"-280"-16,0 9-32 16,1 9-38-16,-3-1-18 15,1 0-17-15,-6 2-9 0,0-6-6 16,-1-5-39-1,1-10-138-15,2-12-156 0</inkml:trace>
  <inkml:trace contextRef="#ctx0" brushRef="#br0" timeOffset="172929.3986">14373 16651 498 0,'-3'0'271'0,"-8"4"-38"15,-4 6-24-15,-4 7-61 16,-1 4-19-16,11 1-55 0,7 2-23 15,9-5-20-15,10-1-3 0,10-11 4 16,5-5 0-16,3-7-3 16,0-5-2-16,-4-6-9 15,0-3-2-15,-3 0-4 0,-10-1-2 16,0 5 1 0,-5 4 7-16,-6 11 14 15,5 3 9-15,-6 11 6 0,-4 4-3 31,-2 2-12-31,1 2-6 0,-6-9-4 0,4-2 5 16,1-11 3 0,0-8-2-16,11-8-6 0,0-6-9 15,3-3-12 1,3 0-1-16,-2 8-6 0,-2 4-4 16,3 15-4-16,-1 7 0 0,-6 10 4 31,1 7 5-31,-6 7 5 0,-1 4 0 15,1-1 2-15,-3-2-47 16,0-9-135 0,-2-9-155-16</inkml:trace>
  <inkml:trace contextRef="#ctx0" brushRef="#br0" timeOffset="173084.104">14631 16284 1353 0,'3'0'558'16,"1"7"-352"-16,-1 14-86 16,1 23-84-16,1 5-17 15,1 3-63-15,5 1-190 0</inkml:trace>
  <inkml:trace contextRef="#ctx0" brushRef="#br0" timeOffset="173627.331">15725 16623 483 0,'-9'-6'317'15,"-14"-3"43"-15,-8-1-129 0,-8 8-55 16,1 3-43-16,1 9-73 16,2 5-31-16,17 8-43 15,5 4-5-15,21 5-2 16,11 1 4-16,13 0 17 16,6-6 7-16,-5-9 13 15,4-7 3-15,-3-11 3 16,-5-4 2-16,-7-7 3 15,-7-2 3-15,-14 0 1 0,-4 2-4 16,-4 8-10-16,-3 5-5 16,-1 20 0-1,1 14-2-15,3 26-1 16,0 4-1-16,5 14-6 16,-1-2 0-16,6-11-1 0,4 2 1 15,7-21-82-15,3-13-58 16</inkml:trace>
  <inkml:trace contextRef="#ctx0" brushRef="#br0" timeOffset="173927.5049">16071 16707 812 0,'-11'-4'398'16,"-8"-5"-143"-16,3 10-133 16,2 7-41-16,9 11-49 15,2 7-6-15,13 11-13 16,9 3 4-16,8-4 11 16,5-4 7-16,5-19 16 15,0-12 16-15,-4-18 36 16,-9-11 7-16,-16-8-5 0,-12-3-15 15,-25 2-47-15,-7 2-18 0,-11 10-24 16,3 10-44-16</inkml:trace>
  <inkml:trace contextRef="#ctx0" brushRef="#br0" timeOffset="174417.7635">16385 16823 769 0,'15'12'356'0,"19"17"-149"16,2-3-7-16,-1-8-64 15,3-4-27-15,-15-14-43 16,-1-6-13-16,-7-12-11 15,-8-7-3-15,1-6-8 16,-8-3-5-16,-9-2-9 16,-9 1-5-16,-13 8-10 15,0 8-8-15,-7 16-14 16,5 10-4-16,5 16-7 16,3 6 4-16,11 16 9 15,3 8 10-15,11 13 19 0,8 7 7 16,12-10 8-16,3-8-4 15,5-16-7-15,-4-8-1 16,1-8-234-16</inkml:trace>
  <inkml:trace contextRef="#ctx0" brushRef="#br0" timeOffset="174704.7582">17097 16684 736 0,'-4'4'407'0,"-1"7"-2"16,-4 7-185-16,-8 9-58 16,-2 7-20-16,-13 1-62 15,0-1-22-15,-3-13-26 16,0-8-5-16,9-13-1 16,3-9-5-16,6-12-12 0,3-4-7 15,5-3-8-15,4 2-3 16,8 9-10-16,5 3-7 15,10 13-15-15,-1 5-2 16,7 15 16-16,2 12 9 16,2 13 18-16,2 1 3 15,-10-3 2-15,-2-3-21 16</inkml:trace>
  <inkml:trace contextRef="#ctx0" brushRef="#br0" timeOffset="174863.1362">16844 16439 1329 0,'-3'0'519'16,"0"8"-355"-16,3 9-97 16,10 14-98-16,8 5-21 15</inkml:trace>
  <inkml:trace contextRef="#ctx0" brushRef="#br0" timeOffset="175670.6967">17721 16704 572 0,'16'0'279'0,"26"0"-45"0,7 2-120 0,16 5-20 0,1-1-9 15,-4 0-31-15,-5-3-12 16,-15-4-15 0,-10-4-3-1,-19-2-7-15,-12-1-9 0,-21 1-8 0,-8 1-6 16,-8 2 1 0,-2 4 5-16,9 14 1 15,6 7 0 1,11 12-4-16,15 6-2 15,8 7-1-15,8-4 1 0,19-8 6 16,7-4 4-16,17-19 3 16,6-10 2-16,1-11 3 15,-5-11 1-15,-18-8 7 16,-13-1 6-16,-18-5 17 16,-7 2 10-16,-15 3 48 15,-7 0 17-15,-13 7 4 16,-4 5-9-16,-4 7-59 15,2 7-25-15,6 7-29 16,8 4-7-16,7 9-3 16,6 3 1-16,9 1 3 15,5 5 4-15,11 0 2 0,1-3 2 16,7-3 2-16,5-7 1 16,-4-9 5-16,0-4 3 15,-6-10 2-15,-5-4-1 16,-9-3-4-16,2 2-3 0,-6 2-8 15,-3 6-5-15,-1 7-15 16,-3 4-4-16,3 13 1 16,0 3 2-16,6 5 14 15,8 2 3-15,-2-9 7 16,8-2 7 0,-1-13 28-16,1-5 28 0,4-11 41 15,-4-7 6-15,2-4-11 16,-10-6-26-16,-6-1-42 15,-5-2-27-15,-10 3-129 16,0 2 17-16</inkml:trace>
  <inkml:trace contextRef="#ctx0" brushRef="#br0" timeOffset="176002.8766">19714 16691 1002 0,'6'6'424'0,"14"15"-206"16,11 10-100-16,20 22-32 16,5 6-13-16,-1 2-31 0,-8-7 9 15,-14-18-246 1</inkml:trace>
  <inkml:trace contextRef="#ctx0" brushRef="#br0" timeOffset="176161.3277">20108 16700 1449 0,'-25'5'579'0,"-31"7"-380"31,-4 8-67-31,-6 11-65 0,0 8-27 0,8 4-34 16,10 3 21-1,29-5-189 1,8-8-327-16</inkml:trace>
  <inkml:trace contextRef="#ctx0" brushRef="#br0" timeOffset="176354.2622">20316 16478 1304 0,'-16'7'476'31,"-22"12"-385"-31,0 11-58 0,1 12-33 16,6 2 11-16,14 3-139 16</inkml:trace>
  <inkml:trace contextRef="#ctx0" brushRef="#br0" timeOffset="176540.1534">20393 16666 943 0,'0'4'445'32,"-1"6"-111"-32,14 12-217 15,8 6-10-15,5 8 5 16,8 3-20-16,-2 1-27 15,1 0-18-15,-3-9-68 16,-5-6-102-16</inkml:trace>
  <inkml:trace contextRef="#ctx0" brushRef="#br0" timeOffset="176686.3522">20778 16690 1193 0,'-25'5'574'16,"-34"10"-209"-16,-6 10-125 15,-6 13-113-15,8 4-38 0,8 4-49 16,6-6-17-16,12-4-77 16,6-9-82-16,24-9-516 15</inkml:trace>
  <inkml:trace contextRef="#ctx0" brushRef="#br0" timeOffset="176890.5747">20965 16978 1722 0,'-4'1'692'16,"2"5"-450"-16,5 0-53 16,-14-11-71-16,11 4-40 15,4-5-40-15,-4-7-52 0,0-6-592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2:42:54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1611 8593 438 0,'6'3'228'16,"4"4"2"-16,21-3-180 16,16 1 3-16,26 0 14 15,10-4-1-15,15 0-20 16,-2-2-12-16,-14 1-12 0,-10-1 0 16,-27-2 1-16,-7 3-112 15</inkml:trace>
  <inkml:trace contextRef="#ctx0" brushRef="#br0" timeOffset="194.4384">2061 8665 599 0,'-3'2'270'0,"3"9"-99"16,0 5-27-16,-2 21-21 0,2 11 14 0,0 17-7 15,-2 4-11-15,-3-8-32 16,4-2-24-16,-1-22-36 16,7-4-13-16,11-8-83 15,-4-7-122-15</inkml:trace>
  <inkml:trace contextRef="#ctx0" brushRef="#br0" timeOffset="646.6723">2555 8989 509 0,'-5'-6'297'0,"-1"-5"-27"16,-8 0-45-16,-10 3-55 15,-1 4-29-15,-7 4-45 16,-4 5-21-16,4 10-37 15,1 1-13-15,11 11-23 16,8-2-2-16,12 3-4 16,9-1 0-16,17-6 2 0,5-2 1 15,14-18 1-15,5-2 0 16,-5-15 2-16,-6-4 6 16,-24-5 17-16,-9 1 12 15,-16-1 6-15,-8 3-2 16,-9 4-24-16,-7 0-92 0</inkml:trace>
  <inkml:trace contextRef="#ctx0" brushRef="#br0" timeOffset="1247.1016">3334 8932 635 0,'3'8'245'16,"-1"17"-146"-16,1 7-24 0,1 3 8 15,-4 3-7-15,1-8-28 16,1-3-9-16,0-8-11 16,1-7-1-16,0-9 7 15,1-9 2-15,4-10-3 0,-2-10-5 16,2-6-17-1,5 1-5-15,-1-1-6 0,3 3-1 16,11 1-6 0,-2 2 0-16,-1 12 3 15,2 5 1-15,-9 14 6 16,-2 7 1-16,-1 4 2 0,0 8-2 16,-3 9-1-16,4 0-2 15,2 5-56-15,0-4-98 16</inkml:trace>
  <inkml:trace contextRef="#ctx0" brushRef="#br0" timeOffset="1785.6817">4033 9059 386 0,'-6'-4'290'16,"-3"-8"63"-16,0 1-97 15,-12-2-76-15,-1-2-29 16,-11 2-53-16,-6 4-18 16,2 3-26-16,2 5-19 0,3 9-20 15,11 4-10-15,12 7-12 16,9 2 1-16,18-1 2 16,2 2 1-16,9-4 4 15,-2-3 1-15,3-7-1 16,-1-6-1-16,-3-4-8 15,-3-5-29-15,-8-10-93 16,-5 0-29-16,-10-7-1 16,-2-4 30-16,-14-6 102 15,1-7 33-15,0-10 20 16,3 0 3-16,22 7 7 16,3 6 14-16,10 13 25 15,2 9 7-15,-7 9-7 16,3 6-14-16,-4 12-31 15,0 8-8-15,5 13-4 16,-1 5 3-16,-2 7 7 0,3 3 3 16,-6-1 5-16,3-3 1 15,-4-7-5-15,-1-8-3 16,-7-8-6-16,-2-3-2 16,-3-9 0-16,-2-1 3 0,-5-3 1 15,-5-3-2-15,-12 2-10 16,-7 4-7-16,-1 2-6 15,-1 4-2-15,6 0-28 16,12-3-104-16</inkml:trace>
  <inkml:trace contextRef="#ctx0" brushRef="#br0" timeOffset="2139.3869">4397 8967 669 0,'-2'1'335'0,"-3"1"-113"15,-6 1-104-15,6 8-33 0,-5 1-36 16,5 9-12-16,9 5-15 15,-2 2-4-15,14 6-5 16,0-5-1 0,6-6 1-16,4-4 3 0,1-15 8 15,2-5 11-15,-4-14 37 16,-1-3 21 0,-6-11 34-16,-5 1 0 15,-11 2-19-15,-5 0-21 16,-10 9-44-16,2 0-15 0,2 9-90 15,3 4-121 1</inkml:trace>
  <inkml:trace contextRef="#ctx0" brushRef="#br0" timeOffset="2789.1001">4717 8985 532 0,'0'3'250'16,"-1"8"-99"-1,-1 5-72-15,0 11-50 16,3 2 4-16,6 3 6 16,2-3 1-16,10-4-4 0,3-5-3 15,5-11-1 1,5-5 1-16,1-13 2 16,-4-3 2-16,-4-8-2 0,-5-2-2 15,-16 3-4 1,2-1-1-16,-7 3 4 15,-4 6 5-15,1 7-8 0,-3 3-6 16,-2 11-14 0,1 6-8-16,6 7 0 0,5 3 0 15,14-3 2-15,3-1 0 16,8-11 3 0,-1-3 2-16,1-8 8 15,0-6 12-15,-6-7 36 16,-1-1 10-16,-7-2 5 0,-4-2-8 15,-7 3-33-15,-3 0-11 16,-8 5-42-16,-4 0-78 16,0 0-380-16</inkml:trace>
  <inkml:trace contextRef="#ctx0" brushRef="#br0" timeOffset="2917.919">5004 8738 829 0,'-4'-5'432'16,"-7"-4"-141"-16,6 6-145 15,-2 3-54-15,7 11-73 16,6 2-20-16,6 7-124 16,5 4-226-16</inkml:trace>
  <inkml:trace contextRef="#ctx0" brushRef="#br0" timeOffset="3158.6047">5246 8924 930 0,'1'10'372'0,"2"15"-239"0,3 1-10 16,1 3-32-16,0 5-14 15,5-4-28-15,1-3-10 16,2-5-5-16,2-7-2 16,1-9 10-16,-1-6 15 15,3-6 19-15,1-6 3 16,-5-8-8-16,3 0-15 15,-6-2-28-15,-1 2-9 0,-5 1-86 16,-3 2-135-16</inkml:trace>
  <inkml:trace contextRef="#ctx0" brushRef="#br0" timeOffset="3565.8148">5713 8973 717 0,'-6'10'310'15,"-7"7"-164"-15,2 4-34 0,9 8-49 16,0-5-16 0,2 6-20-16,10-1-1 15,10-7 7-15,5 0 7 0,16-13 14 16,-1-3 7-16,-3-12 14 15,-7-7 3-15,-9-4-8 16,-7-5-7-16,-8-1-22 16,-1-3-14-16,-5 0-93 15,-2 2-94-15</inkml:trace>
  <inkml:trace contextRef="#ctx0" brushRef="#br0" timeOffset="3764.5627">5986 8909 855 0,'-1'4'384'0,"0"7"-177"0,2 7-64 16,2 13-63-1,4 7-5-15,2 11-17 16,-2 7-9-16,1 8-20 16,2 4-9-16,-2 7-10 0,-2-4-1 15,0-16-2-15,1-11-1 16,-1-24-152-16,1-11-251 15</inkml:trace>
  <inkml:trace contextRef="#ctx0" brushRef="#br0" timeOffset="4144.235">6087 9154 806 0,'9'-3'293'0,"10"-2"-233"0,4 1-41 16,9 1-14-16,4-1 0 15,8 1-5-15,4-5 7 16,3-4-203-16,-9-8-27 16,3 1 2-16,-3 2-1 15,-11 1 251-15,4 6 71 16,-25 0 105-16,-6 2 25 16,-15 0 13-16,-7 4-8 0,-10 3-43 15,0-2-14 1,-2 3-50-16,4 3-36 0,7 4-65 15,2 6-18-15,13 4-16 32,5 2-2-32,8 3 3 0,5-4 1 0,5-5 5 15,-3-3 1-15,9-10 4 16,-1-3 1-16,2-5 6 16,-2-6 3-16,-10-7 3 15,-6 1-1-15,-9-6-83 16,-4 2-131-16</inkml:trace>
  <inkml:trace contextRef="#ctx0" brushRef="#br0" timeOffset="4569.2194">7267 8929 805 0,'0'-2'392'0,"-1"-1"-167"15,1 17-105-15,3 15-40 16,3 24-47-16,1 13-5 15,-1 23-6-15,4 9-3 16,-5 4-3-16,-1-5-4 16,2-17-6-16,-6-22-16 15,7-24-148-15,-5-15-135 16</inkml:trace>
  <inkml:trace contextRef="#ctx0" brushRef="#br0" timeOffset="5153.9199">7288 9176 869 0,'5'0'301'0,"12"-1"-269"16,4-3-28-16,9 2-3 16,4-2 1-16,5 2 0 15,1 0 2-15,8-3 1 16,-6-1 1-16,17-5-5 0,3-3-5 15,4-2-8-15,0 1 0 16,-25 0 4 0,-11 4 6-16,-21 7 10 0,-3 4 9 15,-12 11 58-15,-5 4 32 16,-14 8 36-16,-11 2 4 0,-7 3-45 16,-1-1-31-1,9-7-38 1,-5-5-9-16,22-14-7 15,4-7-13-15,3-10-15 16,20-10-8-16,-1-2-9 0,3-1 7 0,15 2 8 16,-8 4 4-1,-2 8 3-15,2 6-1 0,-4 8 6 16,-2 4 1 0,8 11 5-16,-3 3 6 0,7 8-1 15,3 0 0-15,-3-5-2 16,0-1-1-16,0-7 0 15,0-6 0-15,0-8 3 16,1-6 0-16,-4-8 1 0,1-1 1 16,-1-7-5-16,3-1-2 15,-19 5-5-15,27 1-2 16,-1 12-1 0,-4 8 1-16,11 10 8 0,-34 5 9 15,-16 6 22 1,-8 2 4-16,-10 4-4 0,16-4-8 15,-8-3-194-15</inkml:trace>
  <inkml:trace contextRef="#ctx0" brushRef="#br0" timeOffset="5910.8539">9184 8904 450 0,'-5'-3'281'0,"-8"-2"-13"16,-21 2-95-16,5 7-88 16,-4-1-5-16,3 9-10 0,14 2-13 15,0 4-33-15,8 5-17 16,13-2-15-16,13 0-2 16,4-13 9-1,-12-4 2-15,1 1 5 16,36 9 0-16,-5-4 6 15,-6-7 4-15,-30-6 6 0,-6 1 1 16,-12-4-3-16,-9 1-4 16,-8 4-10-16,-4-3-2 0,0 5-5 15,4 6-5-15,11 2-4 16,5 7-4-16,8 1-1 16,8 1 3-16,7 5 5 15,5-1 5-15,2 1 4 16,5-4 2-16,6-7 3 15,2-6 3-15,9-12 5 16,-3-7 0-16,1-9 0 16,1-4 2-16,-10-7-2 15,-1 5 1-15,-7 1 0 0,-12-4 1 16,-7 11 9-16,1 6 7 16,-7 8-1-1,4 11-3-15,1 14-16 16,-5-2-9-16,5 12-4 15,-3-4 0-15,4 2-2 16,6 3-11-16,1-5-184 16</inkml:trace>
  <inkml:trace contextRef="#ctx0" brushRef="#br0" timeOffset="6077.9078">9314 8723 775 0,'-3'-7'406'0,"-6"-13"-95"16,8 13-205-16,-3 4-54 0,5 4-53 0,6 6-13 15,1 4-67 1,7 8-120-16</inkml:trace>
  <inkml:trace contextRef="#ctx0" brushRef="#br0" timeOffset="6251.2534">9548 8979 522 0,'13'19'339'0,"9"16"-37"0,-7-1-88 16,-1 2-41-16,-4-8-60 16,3-4-23-16,1-13-11 15,3-5 0-15,1-13-12 16,0-9-6 0,0-5-23-16,-2-4-11 0,-1-1-11 15,-4 2-4-15,-11-2-118 16,0 5-111-16</inkml:trace>
  <inkml:trace contextRef="#ctx0" brushRef="#br0" timeOffset="6770.3612">10049 8951 598 0,'3'7'318'16,"-3"11"-66"-16,-6 4-14 15,13 5-63-15,-20 3-30 16,-8-5-59-16,2-1-17 0,-11-3-28 16,11-7-10-1,-2-6-12-15,1-6-3 16,4-8-6-16,2-2-5 0,6-6-13 16,-1 1-5-16,5-2-11 15,2-1-3-15,10-3 2 16,5-1 0-16,9 1 9 15,3-1 4-15,3 11 1 16,2 10 2-16,-7 14 3 16,-3 7 3-16,-5 9 5 15,-15-2 3-15,14 2-1 16,-1-1 0-16,8-7-4 16,14-8 1-16,-10-9 1 15,3-4 0-15,-4-10 2 0,-2-2-1 16,-4-7 0-1,-5-4-1-15,2-2 2 16,-1 0 1-16,-6 0 3 16,-1 2 0-16,-7 6 2 0,-1 3 1 15,1 9-3-15,0 4 0 16,1 4-4-16,-1-5-2 16,0 0 5-16,2 8 0 0,5 8 0 15,14 27 0-15,-12-28-3 16,-4-3-1-16,3-1-17 15,0-3-160-15</inkml:trace>
  <inkml:trace contextRef="#ctx0" brushRef="#br0" timeOffset="6945.3952">10714 8957 688 0,'0'-4'399'16,"0"-3"-51"-16,1 1-199 0,3 4-44 16,-2 0-66-1,-2 1-17-15,0 1-85 0,0 0-171 16</inkml:trace>
  <inkml:trace contextRef="#ctx0" brushRef="#br0" timeOffset="7109.2839">10699 9096 660 0,'0'2'466'0,"0"2"-1"0,-1 1-149 15,0-5-43-15,1 0-71 16,-2 0-28 0,1 0-58-16,0 0-27 15,1-2-51-15,0 1-15 0,0 0-231 16</inkml:trace>
  <inkml:trace contextRef="#ctx0" brushRef="#br0" timeOffset="9205.2965">11979 9638 384 0,'0'-10'226'0,"1"-12"-16"0,-1-7-38 16,1-7-45-16,-3-3-14 15,2-8-11-15,0-2 0 16,-2 5 4-16,5 5-1 0,-2 16-14 16,-1 8-19-16,1 9-35 15,-3 6-18 1,-1 10-31-16,1 8 1 15,1 18 2-15,2 9 2 16,3 9 10-16,0 0 0 16,1-1 1-16,3-7-1 15,2-6-2-15,4-5 2 16,0-13-125-16,-1-6-171 0</inkml:trace>
  <inkml:trace contextRef="#ctx0" brushRef="#br0" timeOffset="9409.3668">11754 9822 706 0,'4'-3'339'0,"9"-5"-111"15,8 1-43-15,22 0-72 0,10 2-16 16,23 4-47-1,6 0-22-15,-4 2-14 0,-3 0-8 16,-15-1-123 0,-7-2-84-16</inkml:trace>
  <inkml:trace contextRef="#ctx0" brushRef="#br0" timeOffset="9861.0346">11913 10092 616 0,'-2'-8'314'0,"-1"-13"-76"15,9 1-79-15,14-6-50 16,6 3-8-16,17 2-17 15,5 4-14-15,8 15-22 16,-5 4-12-16,-12 18-16 16,-13 4-2-16,-20 7-6 15,-7 0-2-15,-24 4-5 16,-5-2-1-16,-16-3-1 0,-1-6-4 16,4-11-32-16,5-8-22 15,15-11-57-15,5-7-7 16,9-4 20-1,6-1 20-15,10-4 61 16,4 6 19-16,5 7 28 0,2 4 11 16,8 12 22-16,5 2 3 15,6 6-1-15,2 2-6 0,-2-2-24 16,-4-2-12-16,-7-9-55 16,-1-4-140-16</inkml:trace>
  <inkml:trace contextRef="#ctx0" brushRef="#br0" timeOffset="10853.3738">12464 9375 626 0,'3'-13'318'15,"1"-7"-70"-15,1 1-18 16,-5 16-67-16,0 9-40 16,1 22-79-16,-8 18-24 15,10 23-8-15,4 7-1 16,-3 5-1-16,13-3 0 16,-12-8-2-16,-2-5 0 15,3-20-2-15,1-10-5 0,1-19-3 16,2-8-2-16,2-16-6 15,1-5 0-15,4-16-3 16,3-7-3-16,0-3 4 16,0-2 2-16,-1 9 3 15,-3 6 2-15,-2 10 7 16,-4 6 3-16,-11 10-5 16,-2 4 0-16,-13 7-5 15,0 4 0-15,-7 3 4 16,-4-1 1-16,7-1-2 15,4-1-1-15,11 0-6 16,7 2 2-16,13-1 10 16,1-2 7-16,12 0 13 15,2-5 1-15,1-1-6 0,3 0-5 16,-5-4-10-16,-2-1-9 16</inkml:trace>
  <inkml:trace contextRef="#ctx0" brushRef="#br0" timeOffset="11516.3379">11758 9127 627 0,'-8'1'321'16,"-3"9"-84"-16,-21 20-123 15,-8 11-35-15,-14 33-14 16,0 12-6-16,7 22-18 16,11 15-11-16,24 6-13 15,12-3-3-15,28-11-2 16,16-9-1-16,29-25-4 15,0-10-4-15,20-18-181 16</inkml:trace>
  <inkml:trace contextRef="#ctx0" brushRef="#br0" timeOffset="12095.8822">12741 9187 672 0,'4'-1'339'15,"6"3"-116"-15,8 15-63 0,15 27-93 16,7 21-17-16,-2 30-18 15,7 11-4-15,-18 15-2 16,-13 1-1 0,-5-5-4-16,-28-4-4 0,-7-20-10 15,2-17-3-15,-4-24-2 16,16-12-8-16,3-17-83 16,3-8-59-16</inkml:trace>
  <inkml:trace contextRef="#ctx0" brushRef="#br0" timeOffset="12451.7551">13241 9723 847 0,'5'-5'406'16,"4"-2"-170"-16,0 3-55 15,11 12-91-15,4 8-31 0,8 13-26 16,5 8-3-16,-1 10-6 0,-4 4-3 16,-7-6-12-16,-3-3-8 15,-4-17-137-15,-2-11-137 16</inkml:trace>
  <inkml:trace contextRef="#ctx0" brushRef="#br0" timeOffset="12645.9101">13556 9731 856 0,'-7'0'383'0,"-10"5"-182"15,-10 3-33-15,-4 10-52 16,-7 8-22-16,-5 8-37 16,-1 4-15-16,3 6-23 15,3-6-7-15,10-9-18 16,11-5-26-16,11-11-150 15,3-4-129-15</inkml:trace>
  <inkml:trace contextRef="#ctx0" brushRef="#br0" timeOffset="13039.1212">13499 9345 834 0,'5'-9'366'0,"10"-11"-160"16,3 0-42-16,13 8-50 15,3 4-21-15,-2 15-50 16,-1 6-13-16,-13 7-6 16,-3 6-1-16,-20 5-2 15,-1 8-2-15,-17 0-4 16,-2-3-2-16,1-8-2 16,1-6 0-16,13-11-3 15,3-5-2-15,13-4-5 0,6-2 0 16,8-1 0-16,7 0 0 15,3-4-2 1,6 4-6-16,-2 1-95 16,1-1-206-16</inkml:trace>
  <inkml:trace contextRef="#ctx0" brushRef="#br0" timeOffset="15451.7098">13897 9933 461 0,'-1'-2'319'15,"0"-4"5"-15,6 0-136 16,10 2-24-16,21 3-56 16,15-1-18-16,16 4-24 0,0-2-15 15,-2-4-20 1,-7-4-9-16,-8-8-205 16</inkml:trace>
  <inkml:trace contextRef="#ctx0" brushRef="#br0" timeOffset="16927.1304">14484 9713 459 0,'6'-6'292'0,"4"-3"-25"16,5 8-114-16,1 4-33 15,6 17-52-15,-2 5-19 16,-3 16-9-16,-2 5-6 16,-12 1-5-16,0-2-2 15,-7-14-6-15,4-6-2 16,-1-15-4-16,0-2 1 0,3-14 4 15,2-6-2 1,5-10-4-16,-1-7-6 0,3-6-7 16,1-3-2-1,4 8-1-15,3 5 2 0,-4 13-2 16,-2 10 3-16,-7 10 5 16,1 7 1-16,1 9 3 15,-1 2-2-15,1 2-1 0,-2-4 0 16,-4-3 0-1,-2-6-1-15,-1-10 0 16,1-5 1-16,5-8-5 16,4-6-2-16,10-8-9 0,3-5-2 15,7-6-1 1,2 2 3-16,-1 9 4 0,-1 6 1 16,-7 15 3-16,-2 4 2 15,-8 14 9-15,-1 8 3 0,-11 10 5 31,0 2-1-31,-1 1-6 16,-2-5-2-16,7-9-16 16,6-5-37-16,7-13-398 15</inkml:trace>
  <inkml:trace contextRef="#ctx0" brushRef="#br0" timeOffset="17515.0402">15269 9942 255 0,'5'0'171'0,"4"0"21"15,1 0-42-15,3-1-24 0,-1-2 6 0,0-3 11 31,1-3 0-31,-3-4-8 16,-2-1-15-16,-1-1-28 0,-3-1-9 0,-8 0-15 31,-5-1-5-31,-11 1-17 16,-4-1-9-16,-8 6-28 16,-2 3-9-16,2 11-15 15,2 8-6-15,10 6-1 16,3 5-4-16,10 4 2 15,5 2 3-15,8 1 8 16,4-4 6-16,5-4 4 16,7-8 1-16,2-11 0 0,3-2 0 15,-2-12-1-15,-3 0 0 16,-7-3 3-16,0 0 3 16,-7 4 4-16,-2 3 0 15,-4 5-2-15,-2 3-1 0,1 13 2 16,2 7 1-1,-1 11 1-15,-2 4-3 0,0 6 1 16,-6-2 2-16,-5-1 5 16,-3 1 6-16,-8-7 8 15,-1-2 2-15,-1-9 1 16,-1-7 1-16,3-13-4 16,6-4-4-16,0-8-14 15,6-4-12-15,6-1-55 16,0-3-42-16,13 2-159 15,4-4-206-15</inkml:trace>
  <inkml:trace contextRef="#ctx0" brushRef="#br0" timeOffset="17959.0452">15734 9766 544 0,'-6'-7'321'15,"-5"-8"-55"-15,-8 6-78 16,-5-2-30-16,-1 8-59 16,3 3-32-16,2 2-32 15,6 6-15-15,2 3-26 16,5 0-7-16,16 8 0 16,7 3 4-16,9 5 15 0,6 3 2 15,1 5 1-15,-5-2 1 16,-10 1 3-16,-8-4 1 0,-14-5 7 15,-10-3 2 1,-6-6 4 0,-3-4 1-16,-4-11-12 0,5-4-16 0,3-8-106 31,2-2-72-31,9-3-280 16</inkml:trace>
  <inkml:trace contextRef="#ctx0" brushRef="#br0" timeOffset="18140.2807">15814 9780 422 0,'6'0'275'15,"6"4"17"-15,-6 6-53 0,-1 8-73 16,-4 6-24-16,0 9-46 16,1 5-10-1,-1-2-26-15,2 0-10 16,-1-12-24-16,3-3-15 15,0-10-66-15,-2-7-82 0</inkml:trace>
  <inkml:trace contextRef="#ctx0" brushRef="#br0" timeOffset="18309.4139">15852 9562 805 0,'0'-5'333'15,"3"-6"-186"-15,-2 6-114 16,1 6-26-16,4 4-26 16,1 6-74-16</inkml:trace>
  <inkml:trace contextRef="#ctx0" brushRef="#br0" timeOffset="18593.5075">16030 9814 596 0,'4'17'329'0,"8"17"-69"0,-3 2-47 15,-9-6-65-15,0-3-28 16,-3-6-39-16,-4-9-12 16,7-8-25-16,0-8-11 0,-1-11-12 15,2-4-6 1,5-11-17-16,5 2-4 0,8-1-5 16,0 0 1-16,1 6 1 15,-3 4 1-15,-1 12 8 16,0 7 4-16,-2 15 11 15,0 4 3-15,-5 7-1 16,0 2-2-16,-4 0-5 16,1-1-3-16,0-1-4 15,-4-3-3-15,0-5-81 16,2-4-158-16</inkml:trace>
  <inkml:trace contextRef="#ctx0" brushRef="#br0" timeOffset="19071.8759">16516 9773 862 0,'-4'6'361'16,"-12"10"-214"-16,3 6-43 0,11 13-55 16,-1 5-4-16,14-1-5 0,5-2-6 15,6-12-6 1,2-5-1-16,8-13-1 0,-3-10 0 15,1-15 3-15,-2-6 1 16,-8-17 1-16,1-1 0 16,-12-7 3-1,-5-3-1-15,-17-5-2 16,-8-1-3-16,-12-7-7 0,-3 2-6 16,1 8-13-16,-2 11-2 15,2 25-2-15,-1 10-1 0,4 18 3 16,4 10 0-16,16 7-7 15,9 4 2-15,22 5 2 16,11-5 1-16,10-6 0 16,7 2-2-16,6-8-109 15,4-1-224-15</inkml:trace>
  <inkml:trace contextRef="#ctx0" brushRef="#br0" timeOffset="20417.9076">16995 9890 878 0,'-5'0'464'0,"1"0"-98"16,-1 4-195-16,1-2-41 15,4-2-55-15,0 0-24 16,0 0-32-16,0 0-6 16,0 0-288-16</inkml:trace>
  <inkml:trace contextRef="#ctx0" brushRef="#br0" timeOffset="20871.434">17298 9728 849 0,'2'-1'376'0,"12"4"-179"16,5 4-44-16,12 9-63 16,10 8-12-1,1 9-24-15,2 1-4 0,-5 6-13 16,-12-4-7 0,0-6-12-16,-3-1-6 0,-4-10-12 31,0-5-66-31,-1-10-317 15</inkml:trace>
  <inkml:trace contextRef="#ctx0" brushRef="#br0" timeOffset="21107.8481">17646 9756 755 0,'-4'-4'410'0,"-10"-5"-96"0,3 3-134 0,0 0-39 0,0 2-63 15,4 4-24-15,-3 9-28 32,-3 5-5-32,-11 10-2 15,-3 8 0-15,-18 12-3 16,-2 1-4-16,1-2-3 16,1-5-3-16,17-12-14 15,5-6-34-15,13-7-247 16</inkml:trace>
  <inkml:trace contextRef="#ctx0" brushRef="#br0" timeOffset="24154.4383">17885 9887 515 0,'3'1'252'0,"9"3"-78"15,5 0-27-15,12 1-22 16,5 1-12-16,10-1-21 15,6-3-18-15,1 0-29 16,-4-6-15-16,-6 0-224 16</inkml:trace>
  <inkml:trace contextRef="#ctx0" brushRef="#br0" timeOffset="25506.0605">18556 9697 212 0,'0'-3'174'0,"0"-5"45"16,1-2-37-16,6-7-59 15,-3-5-23-15,6-7-23 16,-1-4 1-16,0-5 15 15,-1-4 6-15,-3 7 2 16,-4 1-6-16,-3 10-24 0,0 8-18 16,-4 9-38-16,2 7-18 15,2 7-21 1,-3 4-8-16,3 13-1 0,1 7 4 16,3 17 5-1,3 6 8-15,2 2 13 0,1 1 4 0,0-9-83 16,-1-2-198-16</inkml:trace>
  <inkml:trace contextRef="#ctx0" brushRef="#br0" timeOffset="25689.072">18460 9858 527 0,'9'-2'298'15,"6"-3"-25"-15,5 3-135 0,13 2-74 16,4 1-15-16,15 3-20 16,7 0-10-16,3 1-27 15,-2-2-83-15</inkml:trace>
  <inkml:trace contextRef="#ctx0" brushRef="#br0" timeOffset="26060.3531">18545 10069 780 0,'3'-10'319'15,"0"-11"-192"-15,14-1-81 16,4 1-15-16,10 3-13 15,4 6-3-15,2 12-6 0,-1 6-4 16,-12 15-3-16,-9 1 5 16,-22 9 12-16,-10 7 3 15,-18 5 2-15,-5 0-3 16,4-3-11-16,2-8-5 16,14-16-7-16,4-6-3 15,12-10-6-15,4-1-1 0,10-2 7 16,10-1 3-16,2 4 16 15,6 2 6-15,6 6 0 16,-3 1-2-16,6-2-6 16,-2 1-3-16,-2-8-238 15</inkml:trace>
  <inkml:trace contextRef="#ctx0" brushRef="#br0" timeOffset="26619.0212">18919 9675 754 0,'6'1'307'15,"5"2"-193"-15,1 11-40 16,5 12-31-16,-8 0 1 0,-1 8 6 16,-5-1-2-16,-7-4-5 15,3 0-7-15,-9-12-10 16,6-5 3-16,4-11-4 16,-1-9-11-16,10-13-17 15,-4-9-12-15,6-5-11 16,4 2 5-16,2 8 9 15,2 4 3-15,1 9 12 16,3 9 6-16,-4 9 5 16,2 6 8-16,-4 8 7 15,-6 5-1-15,-5 2 1 16,-2 0-5-16,-3 1-8 16,0-5 0-16,3-6 3 15,1-9 1-15,-1-10 2 0,3-9-2 16,3-17-8-16,5-2-6 0,7-7-12 31,4 2-4-31,4 10-2 0,-4 1 3 16,2 15 2-1,-5 3 3-15,-3 9-4 0,-5 11 1 16,-6 7 5-16,-4 0 2 16,-6 4 9-16,-3-1 3 0,3-1-33 15,2 0-120 1</inkml:trace>
  <inkml:trace contextRef="#ctx0" brushRef="#br0" timeOffset="27036.3468">19552 9620 902 0,'-5'-4'379'0,"-2"4"-220"16,-3 1-62-16,9 14-50 16,-4 6-6-16,3 8 2 0,2 3-4 15,4 3-8-15,7 2-4 16,11-5-9-16,3-5-1 16,3-10 5-16,2-8 3 15,-5-13 8-15,-2-7 0 16,0-10-2-16,-1-3-2 15,-3-6-6 1,-2 0-2-16,-9-6-2 16,-2-2-1-16,-5 0-5 15,-1 1-3-15,1 16-11 16,-1 8-10-16,-2 15-16 0,-2 8-4 16,2 11 5-16,2 7 8 15,3 7 15-15,3 7 4 16,1-5 2-16,0 1 2 15,0-7 26-15,2-6-93 16,2-5-298-16</inkml:trace>
  <inkml:trace contextRef="#ctx0" brushRef="#br0" timeOffset="27396.2315">19989 9850 712 0,'-6'10'316'0,"-6"15"-134"15,7 1-27-15,-9 2-48 16,8-5-19-16,4-8-47 16,-2-6-13-16,8-9-1 15,-1-7 0-15,5-7-1 0,6-4-3 16,-3-10-7-16,-1-1-1 15,-4-3-2-15,-4-2-2 16,3 8-3 0,2 4-3-16,-3 11-6 0,1 5-4 15,-3 9-6-15,-2 7 0 16,7 8 4-16,4 8 3 16,8 6 6-16,-2 1-1 15,3 3 4-15,-5-4-1 16,-5-6 5-16,2-2-1 0,-7-10-19 15,0-3-48 1,-5-5-244-16</inkml:trace>
  <inkml:trace contextRef="#ctx0" brushRef="#br0" timeOffset="27571.7473">19946 9940 947 0,'6'-2'390'15,"7"-3"-249"1,4 1-47-16,13 4-58 0,1-4-19 16,4 2-17-16,-1-1-97 15</inkml:trace>
  <inkml:trace contextRef="#ctx0" brushRef="#br0" timeOffset="27944.9157">19959 9266 805 0,'3'-10'324'0,"5"-10"-193"0,10 0-22 0,8 9-17 16,4 1 0-16,7 11-17 16,-2 5-25-16,-8 8-28 15,-8 2-6-15,-17-2-2 0,-8 6 3 16,-17 6 6 0,-9 3 3-16,-3 8-8 0,5-6-2 15,10-8-9-15,13-3-3 16,10-12 1-16,6 0 2 15,14-5 9 1,6 1 1-16,12-2 0 16,1 0-3-16,4 5-6 0,-3-3 0 15,-6 0-136-15</inkml:trace>
  <inkml:trace contextRef="#ctx0" brushRef="#br0" timeOffset="28558.1608">20369 9734 408 0,'-1'-3'235'16,"0"0"-30"-16,1-1-112 0,0 4-24 15,0 0-28-15,0 0-4 16,0 0 8-16,0 0 14 0,0 0 11 15,11 0-7 1,49-3-21-16,-22-2-16 0,18 2-19 16,5 1-1-16,3 2 0 15,-7 1-31-15</inkml:trace>
  <inkml:trace contextRef="#ctx0" brushRef="#br0" timeOffset="30211.3341">20889 9578 608 0,'1'-5'328'0,"2"1"-95"0,8 10-87 15,-3 10-108 1,5 8-18-16,-2 12-7 0,-8 1 9 16,2 5 11-16,-6-3-2 15,-1-4 2-15,2-5-1 16,1-15 1-16,0-4 9 15,-1-14-9 1,-1-9-5-16,6-6-11 0,-4-10-11 16,5-4-3-16,4 2-1 15,-2-3-2-15,9 6-2 0,5 10 5 16,-1 4 5 0,3 17 4-16,2 6-2 0,-3 8-6 15,-5 3-4-15,-4 2 3 16,-7 2 2-1,-6-8 7-15,-1-2 2 0,0-6 2 16,-1-6 1-16,2-5-18 0,4-5-12 31,4-8-10-31,4-7-3 16,4-8 13-16,0-1 6 0,6 2 1 16,1 8 1-16,-3 9 8 15,-2 6 1-15,-9 12-1 0,-5 3 0 16,-7 11-2-1,1 6 1-15,-4 5 8 0,2 1-1 16,2-6 0 0,2-2-8-16,11-5-207 15</inkml:trace>
  <inkml:trace contextRef="#ctx0" brushRef="#br0" timeOffset="30695.8808">21609 9792 388 0,'4'-5'252'0,"3"-6"-31"16,2 3-53-16,-1-4-23 16,-2-3-35-16,0-2-13 15,-7-1-27-15,-5-4-13 16,-10-1-23-16,-6-1-10 15,-8 3-14-15,-2 10-2 0,-4 9-7 16,0 5-3-16,9 12-7 16,5 4-5-16,11 12-7 15,5 1 1 1,10-1 8-16,1-9 6 0,14-3 10 16,12-3 5-16,4-13 4 15,8-1 2-15,-7-8-1 16,-7-3 1-16,-7 0-1 15,-5-3 1-15,-6-3 2 16,-3 0 5-16,-5 6 14 16,1 4-2-16,-4 8 1 0,-5 7 0 15,3 9-9-15,-3 8 2 16,2 12-3-16,1 6-6 16,0 11-9-1,-1-2-1-15,2-3 1 0,-3-4 4 16,-7-14 7-16,-4-3 4 15,-8-7 3-15,-5-7-1 16,-2-9 3-16,0-7-1 0,4-12-33 16,-3-7-34-16,9-7-118 15,2-7-94-15</inkml:trace>
  <inkml:trace contextRef="#ctx0" brushRef="#br0" timeOffset="31048.2333">22006 9602 447 0,'-10'-9'269'0,"-13"-1"-16"16,-11 0-60-16,3 6-71 0,0 4-25 15,4 1-47-15,10 5-17 16,6 1-29-16,-1 0-8 16,12 3-6-16,6 1 5 15,13 11 11 1,2 3 9-16,5 3 7 0,0 2-2 16,-8-7-4-16,3 3 1 15,-8-5-1-15,-8-2 3 16,-11-4 3-16,-6 0 0 15,-11-6-2-15,-2-3-3 16,-1-6-26-16,-7-1-35 16,10-4-163-16,4 1-193 0</inkml:trace>
  <inkml:trace contextRef="#ctx0" brushRef="#br0" timeOffset="31219.1179">22040 9646 758 0,'3'-8'385'16,"2"-2"-113"0,1 4-66-16,-4 6-98 15,0 7-32-15,2 14-52 16,0 4-8-16,0 7-6 0,-1 2-1 16,-1-4-59-1,-2-3-104-15</inkml:trace>
  <inkml:trace contextRef="#ctx0" brushRef="#br0" timeOffset="31396.7565">22089 9349 942 0,'-1'-7'364'0,"-2"-8"-260"15,0 7-59-15,5 5-57 16,0 3-21-16,6 8-163 31,3 5-149-31</inkml:trace>
  <inkml:trace contextRef="#ctx0" brushRef="#br0" timeOffset="31630.0761">22252 9637 518 0,'8'17'321'16,"6"15"-16"-16,-4 3-67 15,-10-11-79-15,-2-4-21 16,-4-9-37-16,1-5-9 0,3-9-30 15,2-4-11-15,0-8-19 16,4-5-11-16,9-1-15 16,0-1-6-16,7 4-5 15,0 5-3-15,-6 4-4 16,0 3 0-16,-3 12-3 16,1 6 0-16,-7 6 5 15,-3 5 4-15,-2 4 6 16,-3-3 2-16,4-3 43 15,3-4-115-15</inkml:trace>
  <inkml:trace contextRef="#ctx0" brushRef="#br0" timeOffset="32042.4904">22614 9731 777 0,'-6'8'325'0,"-5"9"-164"0,5 3-70 15,6 6-8-15,7-2 4 16,5-3-12-16,11-8-20 16,3-6-7-16,4-12-7 15,1-7-2-15,-3-9-4 16,-3-7-1-16,-8-6-4 15,-6-5 0-15,-11-8-3 16,-6-4-1-16,-15-11-7 16,-5-13-3-16,-15-12-2 15,-3 1-3-15,1 11 2 16,1 20 3-16,9 28-6 16,2 11-3-16,11 17-19 15,4 5-18-15,9 11-15 16,13 8 1-16,12 8 15 0,10 6 12 15,17 5 16-15,1 2-35 16,6 1-180-16</inkml:trace>
  <inkml:trace contextRef="#ctx0" brushRef="#br0" timeOffset="32246.1853">22961 9694 765 0,'-2'2'428'0,"-3"2"-57"16,-5-1-88-16,2 0-108 16,2 0-43-16,5-1-72 15,4 0-21-15,-3-3-93 0,0 0-109 16</inkml:trace>
  <inkml:trace contextRef="#ctx0" brushRef="#br0" timeOffset="33146.8499">23462 9792 578 0,'0'-3'296'0,"0"-2"-83"16,2-2-30-16,-4-2-51 0,-1 1-17 16,-6-7-22-1,-6-1-9-15,-5-2-16 16,-3-1-12-16,-6 2-23 0,0 3-8 0,-6 6-13 15,2 6-7 1,3 6-10 0,2 5-8-16,11 9-9 0,4 4 0 15,13 7 4-15,3-5 4 16,13 2 10-16,4-4 4 16,6-5 6-16,3 0 4 15,3-13 3-15,1-4 4 16,1-12 4-16,-1-5 0 15,-1-10 0-15,0-7-2 16,-8-6-5-16,-2-7-2 16,-10-12-5-16,-1-3-2 0,-6-21 1 15,-2 0 1-15,-3 1 1 16,0 7 0-16,-2 29-6 16,-4 15-4-16,1 20-10 15,-2 7-7-15,2 9-11 16,0 5-4-16,2 14-5 15,2 10 1-15,-2 21 10 16,1 13 6-16,0 13 18 16,-4 1 4-16,0-2 10 15,2-9-1-15,0-14 0 16,4-11 1-16,5-10 1 16,-1-9 1-16,5-13 4 15,-3-1 3-15,5-11 2 16,-1-2 0-16,1-4-69 0,0-3-95 15</inkml:trace>
  <inkml:trace contextRef="#ctx0" brushRef="#br0" timeOffset="33528.6517">23843 9884 733 0,'-1'0'369'0,"1"0"-100"0,-3 1-38 15,2-1-51-15,1 0-20 16,-1 0-38 0,0 0-14-16,1 0-22 15,0 0-8-15,-1 0-16 16,0 0-6-16,-1 0-18 0,1 0-10 15,0 0-35-15,0 0-94 16</inkml:trace>
  <inkml:trace contextRef="#ctx0" brushRef="#br1" timeOffset="41755.0758">12456 8862 391 0,'3'-7'283'0,"0"-15"48"16,-3 0-56-16,4-2-56 16,-13-2-24-16,-5 1-42 15,-2 4-24-15,-10 2-39 16,5 8-19-16,-5 4-41 16,3 7-14-16,2 9-22 15,-3 4-9-15,11 12-7 16,-1 6-5-16,9 8 0 15,2 2 2-15,4-5 1 16,14-4 2-16,6-12 8 16,5-7 3-16,12-13 10 0,-3-3 2 15,-6-16 7-15,3-2 0 16,-7-7 2-16,-3-7-1 16,-1 4 2-16,-8-1 1 15,-11 9 1-15,-3 5 2 0,-9 7-4 16,-3 6-3-16,-5 9-7 15,2 6-2 1,8 8-5-16,4 10-2 16,10 3-1-16,7 1 0 15,13 1 4-15,6-8 5 0,6-8 2 16,0-3 0-16,-7-10 2 16,-7-3 0-1,-8-2-67-15,-3-6-102 16</inkml:trace>
  <inkml:trace contextRef="#ctx0" brushRef="#br1" timeOffset="44598.8657">14115 9147 255 0,'1'0'154'0,"-2"-4"-20"0,1 0-22 16,0 3-50-16,0-1-21 16,0 1-27-1,0 0-6-15,7-7-4 0,6-5 4 16,30-29 24-16,-32 27 14 16,3 4 18-16,3 0 5 15,0-1-12-15,-1 3-10 16,0-1-15-16,4 2-7 0,1 3-13 15,3 0-1-15,2-1-1 16,1-3 3-16,1 1 2 31,-1-1 2-31,2 2-1 0,1 3 3 16,-2 1 3-16,4 3 0 0,-11-1-2 16,3 5-4-1,-7-2-6-15,-2 0-3 16,6 9-2-16,-8-7 0 15,6 4-1-15,-3-3 0 16,-3-3 0-16,3-1-1 0,-3 2 0 16,5 4 1-16,2-2-4 15,-3 2 0 1,2-2 0-16,-3 0 0 0,0 0 1 16,5 6 1-1,-2-1 0-15,2-2 1 0,1-2 1 16,-2-3 2-16,2 0 0 15,-2-1-1-15,5 5-3 0,1 0-1 16,-6 0-1 0,-2-2 0-16,1-1 0 0,-6-1 0 15,0-1 3 1,5 0 1-16,-5-2 1 16,2 0 1-16,4-2-1 15,-3-1 1-15,1-1-1 16,0-2 0-16,3 0 0 15,0-3 0-15,-2 0-1 16,2-2-1-16,-1 3 0 0,0 1-2 16,-2-1 1-16,-2 1 1 15,-5 2 0-15,2 2 0 16,-3 2 2-16,-1-2-1 16,-1-3 2-16,1-1 0 15,-3-5 0-15,0 5 0 0,-1 2-1 16,-3-1 0-16,0 6-1 15,-1-2-2-15,0 2-3 16,0 0-3-16,0 0-1 16,0 0 0-1,0 0 2-15,0 0 2 0,0 0 0 16,0 0 1-16,0 0-1 16,0 0 1-16,0 0-1 15,0 0 0-15,0 0-1 16,1 3 0-16,2 3-1 15,0 2 0-15,1-1-1 16,19 30 2-16,-15-29 1 16,-3 0 1-16,5-2 1 15,-1-1 1-15,-1 2 0 0,2-3-1 16,-2 3-1-16,1-2-1 16,-4 0 1-16,2 0 1 15,1-3 2-15,-1 0 1 16,1-1-1-16,0 1 0 15,0 1-1 1,2-2-1-16,-2-1 0 0,0 0-1 0,0 0 0 31,-1 1 0-31,2 1 1 16,-1-2 1-16,2 0-1 0,1-2 0 0,4 1 0 16,-3 0 0-1,6 0 0-15,0-1 0 16,-3-1 0-16,2 3 2 0,0 0-1 15,-5 0 0-15,3 0-1 16,-1 3 0-16,-1-6 1 16,3 1 0-16,8 4 0 15,-2-5 1-15,3 3-1 16,2-1 0-16,-4-3-1 16,0 1 0-16,-2 2 0 0,-3-1 0 15,0 1-1 1,-1 0 0-16,4-1 0 0,0 3 0 15,0-4 0-15,7 0 0 16,2 2 1-16,1 1 0 16,0 0-1-1,-3 0 0-15,-4 4 1 0,-1-4 0 16,-2 1 1 0,0 2 0-16,-3-2 0 15,0 2 1-15,3-3-2 16,0-3-1-16,-1 2-1 0,0 0 0 15,2 6-2-15,-2 0 1 16,-3 1 2-16,-2-2 0 16,-7-2 2-16,3 0 2 0,-7-2-1 31,-2 0 0-31,1 1-1 0,-3-1 0 16,0 0-1-16,1 0 0 0,9 2 0 15,-3-2-1 1,31 6 0-16,-26-4 0 0,-2 1 0 15,-3-1-1-15,0 3 1 16,-1 0-4-16,-2 0 2 16,3 5-1-16,0-4 1 15,1 1 3-15,3 1 0 16,-3-2 2-16,1-1-2 0,-1 1 1 16,-1-3 0-1,-1 1 0-15,-3 0-2 0,1 1 0 16,0 1 0-1,1 2-1-15,-2 1-2 16,1 1 1-16,-3 5-1 16,1 1 2-16,3 0 2 15,-3 2-1-15,5-8 6 0,-1-3 0 16,3-5-60 0,1-3-345-16</inkml:trace>
  <inkml:trace contextRef="#ctx0" brushRef="#br1" timeOffset="45256.4198">15291 8449 414 0,'0'-4'217'0,"0"-5"-35"16,0 0-31-16,0 7-30 15,0 1-20-15,0 3-49 0,0-2-23 16,0 0-25-16,2 13-1 16,11 50 8-16,-9-26 5 15,3 9 5 1,-1 5-1-16,-2-6-1 16,0-2-2-16,-2-11 0 15,2-4 0-15,-3-11 3 16,-1-2 1-16,0-9-141 15</inkml:trace>
  <inkml:trace contextRef="#ctx0" brushRef="#br1" timeOffset="45674.4525">15241 8472 646 0,'8'-18'308'0,"7"-17"-117"0,11 0-46 16,2-1-9 0,9 4-20-16,4 6-25 0,-1 14-38 15,-3 6-16 1,-8 16-21-16,-8 6-1 16,-11 12-4-16,-8 3-1 15,-11 6 0-15,-8 0 1 0,-6-2-2 16,0-8 0-16,6-10 2 15,6-4 3-15,9-12-8 16,5-2-5-16,12-6-6 16,5-2-3-16,7 7 3 15,0 1 4-15,4 9 1 16,-2 4 0-16,-11 4 3 16,0 6 2-16,-21-2 4 15,-6-2 2-15,-16 1 3 16,-10-5 2-16,-10-7 0 15,-1-2-3-15,7-7-5 16,4-3-6-16,20 3 1 0,5 1-85 16,3 1-261-16</inkml:trace>
  <inkml:trace contextRef="#ctx0" brushRef="#br1" timeOffset="49643.4811">17997 9247 190 0,'1'0'123'16,"0"-1"-2"-16,-1-2-22 0,0 1-29 15,0 1-13-15,0 0-11 16,0 0-1-16,0 0-4 16,1 0-2-16,8-6-3 15,28-23-3-15,-26 23-1 16,0 0-2-16,1 1 1 15,0-3 0-15,3 1 1 16,1-3 0-16,5 3-5 0,0-1-4 16,1-1-7-1,1 2-2-15,1-4-4 0,3 3 0 16,0-1 1-16,0-1 3 16,3 3 3-1,-3 0-1-15,0 1-2 0,-1 4-4 0,2 0-4 16,1 2-1-1,-7 1-1-15,2 0 0 16,-1-2-1-16,-1 2 0 0,7-2 1 16,2-2 0-1,5 4 1-15,-1-3 0 0,2 2-1 16,-3 1-2-16,-5 0 2 16,-1 0-1-16,0 2 1 15,-1 1 1-15,1 1 1 16,6 0 2-16,-5-4 0 15,1-1 2-15,0-3-3 0,-3-1 0 16,6 3-3-16,2 3-1 16,-1 3-2-16,-1 2 1 15,-1-1-1-15,-2-2 1 16,0 2 1-16,0-5 1 16,3 3 0-16,-3-3 2 15,3 0-2-15,-1-1 0 16,-2 0-1-16,0-1-1 15,1 2-1 1,-1-1 2-16,-3 1 1 0,-1 3-1 16,-2-3 2-16,-1 4-2 0,0-6 1 15,2 0-1 1,4-4 0 0,1 4 0-16,4 0 0 0,0 1 0 15,-3-2-2-15,1 2 0 16,-11-1 0-16,4 1-1 15,3 4 0-15,-12-4 1 16,7 1 0-16,-4 1 1 16,0-2 0-16,4 1 0 0,3 0 0 0,-2-4 0 31,1 2-1-31,-1-1 0 16,0 3 0-16,-1-5 1 0,-3 3-1 15,2 1 0 1,-1-4 1-16,2 2 1 0,-2-2-2 15,2 0 0-15,0 0 1 16,-4 0 0-16,-1-4 1 16,-3 1 0-16,-3-2 1 15,0 0 0-15,-3 5 1 16,2-3-2-16,-7 5 0 16,2-1-2-16,2 1-1 15,-1 0 1-15,3-2 1 16,2 0 0-16,-5-5 3 15,2 1 1-15,-1-2 0 16,0 1 1-16,-4 3-3 16,1 4-2-16,-3-1-2 15,-2 3-1-15,0 0-4 0,0 0-1 16,0 0 2-16,0 1 1 16,0 0 2-16,0 0 1 15,0 0 0-15,2 0 0 16,1 0-1-16,-2 0 0 15,1 0 1-15,-2 0 1 16,0 0 0-16,0 0 1 0,0 0-2 16,1 0-3-16,2 0-2 15,-2 0 0-15,0 0 2 16,1 0 2-16,0 2 1 16,1 6 0-16,2 1 0 15,28 33 2-15,-29-33 3 16,1 2 1-16,-1 1 1 15,3-4 0-15,2 2-2 16,-2-4 1-16,2 0-1 16,-2 0-2-16,-1-2-1 15,1 2 0-15,3 1-1 16,2 0 1-16,-1 0 1 0,4 1-1 16,-4 0 0-1,0 0 0-15,1 4 1 0,1-4 1 16,-3-4 0-16,1 0 1 15,2-3-1-15,-1 3-1 16,3-1 0-16,0-1-1 16,-4 2-2-16,2-3 1 0,-2 3 0 15,-3-1-1-15,6 1 2 16,-4 0-1 0,-1-2 1-16,7 3-1 0,1-4 0 15,2 2 0-15,-1-3 0 16,1-1 0-16,2 3 0 15,2-1-1-15,2 4 0 16,-3-3 1-16,-5 1-1 16,0-2 2-16,5 0-1 15,-2-1 1-15,3-1 0 16,-1-1-1-16,2-2 0 16,0 3 0-16,1 0 0 15,1 2 1-15,-4-1-2 16,2 0 2-16,-5 0-1 15,5-2 0-15,-8-2 0 16,1 2-1-16,0-2 1 0,1 3 0 16,6 1 0-1,-2-2-1-15,4 1 0 0,0-3 1 16,-2 0-1 0,0 4 1-16,-2-5 0 0,-4 5 0 15,1 0 0 1,-5-3 0-16,2 2 0 15,0-4 0-15,0 0-1 0,0 3 1 0,3 1-1 16,1 0 0 0,5 1 0-16,-4 0 0 15,-1-4 0-15,-5 1 0 16,-1 0 0-16,-1 2 0 16,-3 1 0-16,3 3 0 15,-2-3 0-15,1-2 0 0,2 2 1 16,1-6 0-16,0 3 0 15,3 3-1-15,-2-1 0 0,3 2 0 16,-6-2 0-16,1-4 0 16,2 5 0-16,0-1 0 15,-2 1 0-15,0 0 0 16,0-1 0-16,1 2 0 16,2 0 0-16,1 2 0 15,-2-3 1 1,3-3-1-16,2 1 0 0,2 2 1 0,-4-3-1 31,0 3 0-31,-6 0 0 16,0-1 0-16,-1 1-1 15,-1 0 1-15,2 0 0 16,1-2 0-16,7 4 1 0,-3-2 0 16,9 0-1-1,-1-2 1-15,-1-2-1 0,-1 4 0 0,-2-1 0 16,-3-2 0-1,3 3 0 1,-1-1 0-16,0 1 0 0,0 1 0 0,-1 3 0 16,-1-4 0-16,0 0 1 15,6 1 0-15,-1-1 0 0,-2 0-1 16,-2 0 0-16,-5-1 0 16,-2 1 0-16,4 0 0 15,-4 1 1-15,-1 0-1 16,1-1 1-1,-3-1 0-15,1-3 0 16,2 4 0 0,1-1-1-16,1 0 0 0,5 2 0 15,-1-1 0-15,-1 0 0 0,2 3 1 16,-6-5-1 0,3 2 0-16,-4-1 0 15,-2-1 0-15,2 2 1 16,-3-1-1-16,3 1 0 15,-1 0 0-15,0-1 0 16,2 3 0-16,1 0 0 16,0 1 0-16,-1-3 0 15,-3-2 0-15,0 1 0 16,0 1 0-16,1 0 0 16,-4 0 0-16,1 3 0 15,-3-1 0-15,-1-2 0 0,1 0 0 16,4-1 0-16,-1 1 0 15,5 1 0-15,-2 2 0 16,-5-3 0-16,1-1 0 16,-4 2 0-16,0-1 0 15,0 0 0-15,-4 0 0 16,0-1-1-16,0 0 0 0,0 0 0 16,9 0 0-16,5 1 1 15,27 2-1-15,-30-2 1 16,2 0 0-16,-4 0 0 15,-3 0 0-15,-1-1-1 16,3 4 0-16,-2-3 0 16,3 6 0-16,1-1-1 15,-5-5 1-15,6 2 0 16,-2-2 1-16,-1 4 0 16,1 0 0-16,-4 1-2 15,1-2 0-15,-2 2 1 16,3 3-4-16,-2-5 2 0,-1 7 1 15,4-3 0-15,-2-4 3 16,3 3 1-16,2-1-2 16,-2 1 0-16,1 0 1 15,0 3 0 1,0-5 2-16,-2 0 1 0,0 1 2 16,-4-3 0-16,-2 2-1 15,0 0 0-15,-2-4 1 0,0 0-1 16,0 0 1-16,0 0-39 15,0 0-132 1</inkml:trace>
  <inkml:trace contextRef="#ctx0" brushRef="#br1" timeOffset="50906.4889">20670 8419 623 0,'2'-2'304'0,"5"0"-117"0,-1 1-39 15,9 16-61-15,6 9-28 16,11 14-19-16,5 11-4 16,6 2-4-1,-9-1 0-15,-8-5-6 0,-10-6-7 16,-13-10-5-16,-5-3 1 0,-12-8 7 16,-7-6 2-16,-11-8-1 15,-1-7-3-15,-2-8-10 16,4-3-3-16,11-6-3 15,6-3 0-15,20-9-3 16,9-3-2-16,21-4-1 16,7 4 8-16,5-1 50 15,0 0 25-15,-11 11 38 16,-11-2 3-16,-12 11-25 16,-5 7-18-16,-7 0-40 15,5 5-13-15,-5 4-21 16,2-1-6-16,5 2-61 0,0 1-66 15,3 2-221-15</inkml:trace>
  <inkml:trace contextRef="#ctx0" brushRef="#br2" timeOffset="58607.2199">13272 9742 242 0,'1'-1'175'0,"-5"-3"24"0,-1-3-2 0,3 1-27 16,-4-2-10-16,5 4-18 16,-1-1-18-1,0 5-27 1,2 0-18-16,0 0-31 15,0 0-9-15,0 0-12 0,0 0 0 16,0 0 2-16,0 0-1 16,0 0-1-16,6 2-3 15,10 8-5-15,28 21-3 0,-22-14-3 0,-2 2-2 32,2 5-5-32,-3 1-2 15,-2 3-2-15,2-3 0 0,-2-4 2 16,0-6 1-16,0-5 0 15,-4-2 1-15,-2-3 2 16,-2 0 5-16,-7-3 9 16,-1-2 3-16,-3-4 1 15,1 3-3-15,0 0-7 16,0 0-4-16,0 0-2 16,-17-8-1-16,-28-24-1 15,30 17 1-15,-6-7-1 16,1-1 1-16,-2-1-1 15,0-4-1-15,4 1-2 0,3 6-2 16,-3-2 0-16,8 8 1 16,5 7 1-16,-1 0 0 15,7 6 2-15,-2 3-5 16,2 0-8-16,0 0-3 16,0 0-6-16,4 7 6 15,7 15 5-15,40 33 2 16,-25-21 1-16,-2-1-1 0,-3 2 2 15,-1-3 0-15,-2-7 1 16,-1-4 1-16,0-4 1 16,-2-5 0-16,-1-4 2 15,-3-1 0-15,-6-6 4 16,-1 1 5-16,-5 1 4 16,-1-3 1-16,1-2-1 15,0 1-4-15,-1 0-2 16,-17-6-1-16,-28-41-1 15,26 26 0-15,-3-7-1 16,-1-3-1-16,1-4-3 16,1 4-2-16,6 6-3 15,6 7-2-15,3 10-2 16,1 2-2-16,7 7-9 0,-1 0-3 16,3 7-2-16,-2-7-2 15,0 0 6-15,10 19 4 16,43 39 5-16,-28-25 1 15,5 3 5-15,-2-4 1 0,-1-2 1 16,-2-6 1 0,-9-4 2-16,-3-6 0 15,-7-7 2-15,-4 1 2 16,-1-6 8-16,-2-2 4 16,-5-4 3-16,5 2 0 15,0 1-6-15,-16-11-3 0,-37-45-2 16,23 21 0-16,-3-11-5 15,6 3 0 1,1 6-5-16,6 7-2 16,10 17-1-16,-2 3-1 0,8 10-7 15,5 2-3-15,4 5-4 16,7 3 0-16,8 3 0 16,0 0-63-16,10-3-437 15</inkml:trace>
  <inkml:trace contextRef="#ctx0" brushRef="#br2" timeOffset="59670.6141">13512 9750 323 0,'1'-2'260'0,"4"-4"61"0,-5 1-61 15,0 2-88 1,0 0-32-16,-1 3-61 0,-1 0-25 16,1 0-34-16,0 0-7 15,-2 6-3 1,-8 10 1-16,-27 33 9 16,16-30 6-16,-10 5 7 15,-1 2 3-15,-2-2 1 16,-1 1-4-16,10 0 10 15,3-2-2-15,10-5-7 16,3-7-5-16,6-8-22 16,5-2-4-16,1-7 1 0,-2 5-1 15,0 0 0 1,3-5 1-16,23-17-4 0,36-30-2 16,-24 23-1-16,3-1 0 0,-1 1 3 15,-5 5 4 1,-11 9 6-16,-6 3 2 0,-13 5 2 15,0 2 2-15,-5 4-3 32,0 1-2-32,-1 1-6 15,0 0-2-15,-1 0-1 16,1 0-1-16,-2 1 1 0,-14 5-2 16,-34 40-2-16,25-24 1 15,-7 6 0-15,-2 5 2 16,2 1 1-16,1-4 0 15,9-9 0-15,7-1-1 16,9-11 1-16,4-1-2 0,1-5 3 16,2-3 1-16,5-7-1 15,4-2 1-15,9-7-2 16,3-4-1-16,8-7-1 16,4-7 0-16,7-3 0 15,1-2 1-15,-4 9 5 16,-7 7 4-16,-13 8 9 15,-5 5 6-15,-9 6 5 16,-1 1-3-16,-2 3-12 16,-1 0-8-16,0 0-7 15,0 0-3-15,0 0 3 0,-15 7 1 16,-37 40 1 0,26-25 1-16,-4 5-2 15,2 0 0-15,-2 1 0 16,1-4 0-16,9-3 0 0,2-3 0 15,7-5-1-15,4-1 1 16,5-6 0-16,4-2 0 16,1-6 2-16,6-4-2 15,0-9-1-15,7-5 0 16,11-9-1-16,6-4 0 16,9-5 0-16,-1 0 1 0,-5 8 5 15,-9 6 4 1,-12 12 9-16,-8 5 2 0,-6 4-1 15,0 3-5-15,-1 1-12 16,0-1-10-16,0 0-152 16,0 0-147-16</inkml:trace>
  <inkml:trace contextRef="#ctx0" brushRef="#br2" timeOffset="61292.8913">17321 9752 496 0,'-2'-2'283'0,"2"-2"-36"15,-1 0-42-15,1 3-46 16,0-1-17-16,0 1-31 16,-2 0-17-16,2 0-39 15,0 0-16 1,0 1-17-16,0 0-6 16,0 0 4-16,3 1 0 0,11 15-3 15,34 31 1 1,-16-20-7-16,4 1-1 15,7 4-2-15,-3-4-2 0,-3-3 0 16,-7-6 0-16,-8 0 0 16,-4-2 0-16,-10-3 0 15,-3-5 1-15,-5-4 4 0,0 1 5 0,-5-6 6 16,3-2 2 0,1 1 1-16,0 0-3 0,-10-18-3 31,-36-33-1-31,23 18-1 0,-3-1-2 0,-10-5-5 31,-4 3-2-31,5 11-5 0,4 4 1 16,8 11-2-1,3-2-2-15,11 6 0 16,1 2 0-16,8 5-9 0,5 3-3 0,4 1-4 16,5 3 1-1,8 5 7-15,6 3 2 16,8 7 4-16,3 4 2 15,-3 5 0-15,-2-1 3 16,-6-2 0-16,-8-6-1 16,-5-4 1-16,1 1 0 15,-6-9 2-15,-2-1 0 0,-4-5 2 16,1-2 1-16,-6-2 8 16,1 0 2-16,0-1 2 15,-2 0-2-15,-15-10-5 16,-30-26 0-16,21 7 0 15,0-1-1-15,-11-9-6 16,4 5-1-16,4 11-5 16,5 3-1-16,11 10-2 15,4 1 0-15,9 4-2 16,-1-1 1-16,5 7-8 16,3 2 0-16,4 7 1 15,3 4 1-15,5 5 8 16,3 6 0-16,4 3 1 15,2 4 1-15,-3-2 0 0,1-6 0 16,-5-8 0-16,-4-4-9 16,-3-9-112-16,-1-1-95 15</inkml:trace>
  <inkml:trace contextRef="#ctx0" brushRef="#br2" timeOffset="62289.4677">17640 9719 613 0,'2'-5'333'15,"-2"-4"-65"1,0 4-54-16,-6 5-75 0,-6 4-28 0,0 6-43 15,-6 6-8 1,-1 4-12-16,-2 5-9 16,-13 7-11-16,-1 0-8 0,-8 6-7 31,3 1-2-31,4-6-2 0,6 0 0 16,8-9-1-16,6-4 0 0,8-7-1 15,1-4 0-15,7-9 2 16,6 0 0-16,5-11-4 15,7-3-2 1,8-2-5-16,2-12-1 0,9 6-1 16,3-3 0-16,0-5 4 0,-3 5 0 15,-8-3 5-15,-5-1 1 0,-6 8 2 16,-5 4 3-16,-5 8 4 16,-6 4 2-16,-6 4-4 31,0 2-3-31,2-1-8 0,1 0-2 0,0 0-2 15,-5 7 0-15,-10 14 0 16,-38 33 1 0,22-26 1-16,-3-1 0 0,-1 0 2 15,3-3 0-15,6-5 0 16,4-4-1-16,12-10 2 16,2 0-1-16,9-5 1 31,0-2-1-31,9-2 1 15,2-5-1-15,9-8-2 16,5-4 0-16,8-7-1 0,4-3-1 16,1-5 2-16,-2 2 0 15,-8 4 5-15,-7 3 3 16,-11 14 5-16,-6 3 2 16,-5 9-6-16,1 2-4 15,-10 9-5-15,3 0-5 16,-4 9 3-16,-11 3 0 0,-3 8 2 15,-5 3 0-15,-11-3 1 16,4-2 1-16,1-5 0 16,2-4 1-16,12-5-1 15,5 1 0-15,9-5 0 16,-1 1-1-16,-1-6 2 16,2 2-1-16,-1-2 0 15,0-1-1-15,4 1 1 16,1-8 1-16,7-2-3 15,7-3-5-15,15-12-149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1:18:35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1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2">18410 3702 1421 0,'-6'0'560'0,"-11"9"-387"0,6 13-72 15,12 25-66-15,9 13-15 16,15 23-13-16,2 6 0 15,8 10 0-15,-4 3 0 16,-11-18 2-16,-3-13-3 16,-9-29-95-16,-7-17-69 0,-5-20-149 15,-8-9-146-15</inkml:trace>
  <inkml:trace contextRef="#ctx0" brushRef="#br0" timeOffset="3">18185 4230 669 0,'-17'-20'383'0,"-8"-18"-31"16,13 6-111-16,23 9-86 15,15-1-20-15,34 2-26 16,21 2 2-16,20 4 4 16,6 9-22-16,-9 7-34 15,-15 4-4-15,-11 6 222 16</inkml:trace>
  <inkml:trace contextRef="#ctx0" brushRef="#br0" timeOffset="4">18283 8736 773 0,'-2'0'349'0,"-1"3"-175"15,2 16-89-15,5 10-28 0,6 15-28 16,1 6-1-1,8 1-8-15,-3-1-2 16,1-5-2-16,-3-7-2 16,-5-9-3-16,-2-5-67 0</inkml:trace>
  <inkml:trace contextRef="#ctx0" brushRef="#br0" timeOffset="5">18504 8754 671 0,'0'-1'447'0,"0"-3"2"0,-1 17-265 16,-4 12-58-16,1 17-73 0,2 7-10 15,-1 5-15 1,3-3-9-16,1-4-137 0</inkml:trace>
  <inkml:trace contextRef="#ctx0" brushRef="#br0" timeOffset="6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7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11:18:37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17616 4158 809 0,'-4'-9'388'16,"-3"0"-142"-16,-5 16-53 0,5 37-77 16,1 18-37-16,6 35-48 15,3 27-12-15,5 33-7 16,-7 19 1-16,-5 29 2 15,-1-15 2-15,-8-20 1 16,5-11-2-16,5-41-3 16,0-13-2-16,4-30-5 15,7-26-8-15,-4-43-159 16</inkml:trace>
  <inkml:trace contextRef="#ctx0" brushRef="#br0" timeOffset="1">17609 4196 966 0,'-7'-5'420'0,"-11"-7"-198"0,3 9-50 15,-7 12-56-15,-3 11-29 16,-12 19-55-16,-6 6-13 15,0 5-12-15,5 0-3 16,15-10-4-16,9-3-3 16,14-15-5-16,6-9-3 15,12-19 4-15,5-8 6 16,9-15 1-16,7-10 2 16,7-16 1-16,3-14-5 0,2-22 4 15,0 0 3 1,-6 5 0-16,-6 16 5 0,-20 31 2 15,-6 14 3-15,-12 28 5 16,1 18-1-16,3 32-2 16,3 19-2-16,15 30-6 15,6 1-2-15,19-1-2 16,5-12-1-16,3-25-132 16,-1-15-170-16</inkml:trace>
  <inkml:trace contextRef="#ctx0" brushRef="#br0" timeOffset="2">18410 3702 1421 0,'-6'0'560'0,"-11"9"-387"0,6 13-72 15,12 25-66-15,9 13-15 16,15 23-13-16,2 6 0 15,8 10 0-15,-4 3 0 16,-11-18 2-16,-3-13-3 16,-9-29-95-16,-7-17-69 0,-5-20-149 15,-8-9-146-15</inkml:trace>
  <inkml:trace contextRef="#ctx0" brushRef="#br0" timeOffset="3">18185 4230 669 0,'-17'-20'383'0,"-8"-18"-31"16,13 6-111-16,23 9-86 15,15-1-20-15,34 2-26 16,21 2 2-16,20 4 4 16,6 9-22-16,-9 7-34 15,-15 4-4-15,-11 6 222 16</inkml:trace>
  <inkml:trace contextRef="#ctx0" brushRef="#br0" timeOffset="4">18283 8736 773 0,'-2'0'349'0,"-1"3"-175"15,2 16-89-15,5 10-28 0,6 15-28 16,1 6-1-1,8 1-8-15,-3-1-2 16,1-5-2-16,-3-7-2 16,-5-9-3-16,-2-5-67 0</inkml:trace>
  <inkml:trace contextRef="#ctx0" brushRef="#br0" timeOffset="5">18504 8754 671 0,'0'-1'447'0,"0"-3"2"0,-1 17-265 16,-4 12-58-16,1 17-73 0,2 7-10 15,-1 5-15 1,3-3-9-16,1-4-137 0</inkml:trace>
  <inkml:trace contextRef="#ctx0" brushRef="#br0" timeOffset="6">18234 7694 732 0,'1'-7'345'16,"-2"-1"-157"-16,-6 11-63 0,-14 21-77 16,-2 17-26-16,-5 26-17 15,-2 14 2-15,3 5 2 16,2-4-2-16,9-20-2 15,6-14 0-15,8-26-1 16,2-12 2-16,6-20 19 16,3-13 3-16,9-14 7 15,1-6-2-15,3-9-16 16,-1 1-5-16,-4-5-4 16,1 1-2-16,-5 10 3 15,-1 2 2-15,-8 19 18 0,-4 6 3 16,-1 13-3-1,-4 6-5-15,5 8-21 16,2 6-4-16,10 8-6 16,8 6 0-16,18 8 0 0,11 4 0 15,13 3 4-15,1 0 1 16,-7-6 2 0,0-2 1-16,-19-7 2 0,-7-2 2 15,-15 0 9 1,-18-5 6-16,-19 2 9 0,-16-1 4 15,-30-6 0-15,-10-2-2 16,-9-13-9-16,10-2-6 16,27-6-15-16,16-1-5 15,24 3-22-15,11 2-5 16,18 1-35-16,10-2-97 0</inkml:trace>
  <inkml:trace contextRef="#ctx0" brushRef="#br0" timeOffset="7">18764 7970 652 0,'-1'-8'360'0,"-3"-6"-66"15,-2 2-109-15,-1 13-107 0,0 2-32 16,1 11-41-16,3 4-5 16,1 3 1-16,3 7 0 15,8-7-1-15,2-1 1 16,12-7 1 0,5-9 1-16,9-6 6 15,0-6 3-15,-5-11 10 0,-5 1 4 16,-15-5 11-16,-4-1 1 15,-9 2-3-15,-1 6-5 0,-3 9-17 0,0 7-8 32,0 15-7-32,2 6-4 15,1 13-2-15,6 8 1 0,11 11 0 16,-1 3 1-16,-4 14 4 16,0 4 0-16,-13 4 17 15,-6-4 11-15,-9-9 20 16,-8-14 9-16,-7-20 3 15,-2-9 3-15,0-27-8 16,1-12-10-16,8-25-38 16,8-15-21-16,16-18-106 15,5-2-70-15</inkml:trace>
  <inkml:trace contextRef="#ctx0" brushRef="#br0" timeOffset="8">18538 7654 936 0,'2'-5'408'0,"5"-5"-216"0,8-4-60 0,12 0-72 15,15 2-18-15,19 1-20 16,9 7-6-16,11 4-5 16,-6 2-1-16,-16 5 0 15,-12 1 0-15,-22-1 4 16,-9-3 0-16,-11 1 11 16,-5-6 5-16,-5-6 3 15,-6-7 1-15,-3-10-11 16,-1-4-8-16,0 2-11 15,10 3-4-15,1 8 0 0,5 8 0 16,12 9 2-16,-2 8 0 16,5 16 0-16,-4 3 2 15,-10 9 5-15,-5 0 4 16,-8 4 5-16,1 2 1 16,-6-7 0-16,3-2-1 15,-3-10-22-15,-3-5-404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30/10/2024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56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3" Type="http://schemas.openxmlformats.org/officeDocument/2006/relationships/image" Target="../media/image9.png"/><Relationship Id="rId12" Type="http://schemas.openxmlformats.org/officeDocument/2006/relationships/customXml" Target="../ink/ink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emf"/><Relationship Id="rId10" Type="http://schemas.openxmlformats.org/officeDocument/2006/relationships/customXml" Target="../ink/ink4.xml"/><Relationship Id="rId4" Type="http://schemas.openxmlformats.org/officeDocument/2006/relationships/customXml" Target="../ink/ink3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95600" y="3927175"/>
            <a:ext cx="4572000" cy="277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36420" y="4495800"/>
            <a:ext cx="5715000" cy="39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48600" y="766486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6934" y="80224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934" y="802245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/>
          <a:stretch/>
        </p:blipFill>
        <p:spPr>
          <a:xfrm>
            <a:off x="4574465" y="710292"/>
            <a:ext cx="4079341" cy="18263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87520" y="1954800"/>
              <a:ext cx="7801200" cy="4286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120" y="1946160"/>
                <a:ext cx="7815600" cy="43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9960" y="2977920"/>
              <a:ext cx="8003880" cy="727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000" y="2969640"/>
                <a:ext cx="8015760" cy="7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547508"/>
          </a:xfrm>
        </p:spPr>
        <p:txBody>
          <a:bodyPr/>
          <a:lstStyle/>
          <a:p>
            <a:r>
              <a:rPr lang="el-GR" dirty="0" smtClean="0"/>
              <a:t>Ως </a:t>
            </a:r>
            <a:r>
              <a:rPr lang="el-GR" dirty="0"/>
              <a:t>τώρα, είδαμε την επίδραση </a:t>
            </a:r>
            <a:r>
              <a:rPr lang="el-GR" b="1" i="1" dirty="0"/>
              <a:t>εξωτερικών</a:t>
            </a:r>
            <a:r>
              <a:rPr lang="el-GR" dirty="0"/>
              <a:t> δυνάμεων σε ένα σύστημα </a:t>
            </a:r>
            <a:r>
              <a:rPr lang="el-GR" b="1" dirty="0"/>
              <a:t>ενός</a:t>
            </a:r>
            <a:r>
              <a:rPr lang="el-GR" dirty="0"/>
              <a:t> μόνο σώματος</a:t>
            </a:r>
          </a:p>
          <a:p>
            <a:endParaRPr lang="el-GR" dirty="0"/>
          </a:p>
          <a:p>
            <a:r>
              <a:rPr lang="el-GR" dirty="0"/>
              <a:t>Ας δούμε συστήματα από </a:t>
            </a:r>
            <a:r>
              <a:rPr lang="el-GR" b="1" dirty="0"/>
              <a:t>δυο ή περισσότερα</a:t>
            </a:r>
            <a:r>
              <a:rPr lang="el-GR" dirty="0"/>
              <a:t> σώματα με δυνάμεις </a:t>
            </a:r>
            <a:r>
              <a:rPr lang="el-GR" b="1" i="1" dirty="0"/>
              <a:t>εσωτερικές</a:t>
            </a:r>
            <a:r>
              <a:rPr lang="el-GR" dirty="0"/>
              <a:t> στο σύστημα</a:t>
            </a:r>
          </a:p>
          <a:p>
            <a:pPr lvl="1"/>
            <a:r>
              <a:rPr lang="el-GR" dirty="0"/>
              <a:t>Δηλ. δυνάμεις που </a:t>
            </a:r>
            <a:r>
              <a:rPr lang="el-GR" b="1" dirty="0"/>
              <a:t>ΔΕΝ</a:t>
            </a:r>
            <a:r>
              <a:rPr lang="el-GR" dirty="0"/>
              <a:t> ασκούνται μόνο από το εξωτερικό περιβάλλον</a:t>
            </a:r>
          </a:p>
          <a:p>
            <a:pPr lvl="2"/>
            <a:r>
              <a:rPr lang="en-US" dirty="0"/>
              <a:t>a.k.a. </a:t>
            </a:r>
            <a:r>
              <a:rPr lang="el-GR" dirty="0"/>
              <a:t>δυνάμεις τόσο εξωτερικές, όσο και εσωτερικές</a:t>
            </a:r>
            <a:endParaRPr lang="en-US" dirty="0"/>
          </a:p>
          <a:p>
            <a:pPr lvl="1"/>
            <a:endParaRPr lang="en-US" dirty="0"/>
          </a:p>
          <a:p>
            <a:r>
              <a:rPr lang="el-GR" dirty="0"/>
              <a:t>Τι «ενεργειακό» νέο έχουν να μας πουν τέτοια συστήματα?</a:t>
            </a:r>
            <a:endParaRPr lang="en-US" dirty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03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Μετατοπίζουμε </a:t>
                </a:r>
                <a:r>
                  <a:rPr lang="el-GR" u="sng" dirty="0"/>
                  <a:t>αργά</a:t>
                </a:r>
                <a:r>
                  <a:rPr lang="el-GR" dirty="0"/>
                  <a:t> </a:t>
                </a:r>
                <a:r>
                  <a:rPr lang="aa-ET" dirty="0"/>
                  <a:t>(</a:t>
                </a:r>
                <a:r>
                  <a:rPr lang="el-GR" dirty="0"/>
                  <a:t>με σταθερή ταχύτητα) ένα βιβλίο από 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i="1" baseline="-25000" dirty="0"/>
                  <a:t>  </a:t>
                </a:r>
                <a:r>
                  <a:rPr lang="el-GR" dirty="0"/>
                  <a:t>μέσω </a:t>
                </a:r>
                <a:r>
                  <a:rPr lang="el-GR" b="1" dirty="0"/>
                  <a:t>εξωτερικής</a:t>
                </a:r>
                <a:r>
                  <a:rPr lang="el-GR" dirty="0"/>
                  <a:t> 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marL="68580" indent="0">
                  <a:buNone/>
                </a:pPr>
                <a:endParaRPr lang="en-US" sz="2800" baseline="-25000" dirty="0"/>
              </a:p>
              <a:p>
                <a:r>
                  <a:rPr lang="el-GR" b="1" dirty="0"/>
                  <a:t>Αύξηση</a:t>
                </a:r>
                <a:r>
                  <a:rPr lang="el-GR" dirty="0"/>
                  <a:t> ενέργειας συστήματος </a:t>
                </a:r>
                <a:br>
                  <a:rPr lang="el-GR" dirty="0"/>
                </a:br>
                <a:r>
                  <a:rPr lang="el-GR" dirty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Μεταφέρουμε ενέργεια </a:t>
                </a:r>
                <a:r>
                  <a:rPr lang="el-GR" b="1" dirty="0"/>
                  <a:t>στο</a:t>
                </a:r>
                <a:r>
                  <a:rPr lang="el-GR" dirty="0"/>
                  <a:t> σύστημα</a:t>
                </a:r>
              </a:p>
              <a:p>
                <a:pPr lvl="1"/>
                <a:r>
                  <a:rPr lang="el-GR" dirty="0"/>
                  <a:t>Υπάρχει δύναμη, υπάρχει μετατόπιση προς τα πάνω, άρα υπάρχει μη μηδενικό, </a:t>
                </a:r>
                <a:r>
                  <a:rPr lang="el-GR" b="1" dirty="0"/>
                  <a:t>θετικό</a:t>
                </a:r>
                <a:r>
                  <a:rPr lang="el-GR" dirty="0"/>
                  <a:t> έργο!</a:t>
                </a:r>
              </a:p>
              <a:p>
                <a:endParaRPr lang="el-GR" sz="21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  <a:blipFill>
                <a:blip r:embed="rId3"/>
                <a:stretch>
                  <a:fillRect t="-941" r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4" name="Oval 3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endParaRPr kumimoji="0" lang="el-G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</a:t>
            </a:r>
            <a:endParaRPr kumimoji="0" lang="el-G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2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9004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Καμιά αλλαγή</a:t>
                </a:r>
                <a:r>
                  <a:rPr lang="en-US" b="1" dirty="0"/>
                  <a:t>/</a:t>
                </a:r>
                <a:r>
                  <a:rPr lang="el-GR" b="1" dirty="0"/>
                  <a:t>μεταβολή </a:t>
                </a:r>
                <a:r>
                  <a:rPr lang="el-GR" dirty="0"/>
                  <a:t>στην κινητική ενέργεια του συστήματος μεταξύ της αρχικής και τελικής θέσης! Γιατί; Υποθέσαμε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r>
                  <a:rPr lang="el-GR" b="0" dirty="0"/>
                  <a:t/>
                </a:r>
                <a:br>
                  <a:rPr lang="el-GR" b="0" dirty="0"/>
                </a:br>
                <a:endParaRPr lang="el-GR" dirty="0"/>
              </a:p>
              <a:p>
                <a:pPr marL="68580" indent="0">
                  <a:buNone/>
                </a:pPr>
                <a:r>
                  <a:rPr lang="el-GR" dirty="0"/>
                  <a:t>     δηλ. η ταχύτητα</a:t>
                </a:r>
                <a:r>
                  <a:rPr lang="en-US" dirty="0"/>
                  <a:t> </a:t>
                </a:r>
                <a:r>
                  <a:rPr lang="el-GR" dirty="0"/>
                  <a:t>ανόδου είναι</a:t>
                </a:r>
                <a:br>
                  <a:rPr lang="el-GR" dirty="0"/>
                </a:br>
                <a:r>
                  <a:rPr lang="el-GR" dirty="0"/>
                  <a:t>     σταθερή!</a:t>
                </a:r>
              </a:p>
              <a:p>
                <a:endParaRPr lang="en-US" dirty="0"/>
              </a:p>
              <a:p>
                <a:r>
                  <a:rPr lang="el-GR" dirty="0"/>
                  <a:t>Η ενέργεια που μεταφέρθηκε μέσω έργου στο βιβλίο πρέπει να έχει αποθηκευτεί στο σύστημα με </a:t>
                </a:r>
                <a:r>
                  <a:rPr lang="el-GR" b="1" dirty="0"/>
                  <a:t>άλλη μορφή</a:t>
                </a:r>
                <a:r>
                  <a:rPr lang="el-GR" dirty="0"/>
                  <a:t>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900450" cy="5181600"/>
              </a:xfrm>
              <a:blipFill>
                <a:blip r:embed="rId3"/>
                <a:stretch>
                  <a:fillRect t="-941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4" name="Oval 3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6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3" y="2032907"/>
            <a:ext cx="3367867" cy="447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Αν αφήσουμε όμως το βιβλίο, θα 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l-GR" sz="1200" dirty="0"/>
              </a:p>
              <a:p>
                <a:r>
                  <a:rPr lang="el-GR" sz="2200" dirty="0"/>
                  <a:t>Τώρα, το βιβλίο (και το σύστημα) </a:t>
                </a:r>
                <a:br>
                  <a:rPr lang="el-GR" sz="2200" dirty="0"/>
                </a:br>
                <a:r>
                  <a:rPr lang="el-GR" sz="2200" dirty="0"/>
                  <a:t>έχει </a:t>
                </a:r>
                <a:r>
                  <a:rPr lang="el-GR" sz="2200" b="1" dirty="0"/>
                  <a:t>κινητική ενέργεια</a:t>
                </a:r>
                <a:r>
                  <a:rPr lang="el-GR" sz="2200" dirty="0"/>
                  <a:t>!</a:t>
                </a:r>
              </a:p>
              <a:p>
                <a:pPr lvl="1"/>
                <a:r>
                  <a:rPr lang="el-GR" sz="2000" dirty="0"/>
                  <a:t>Πώς την απέκτησε; Από πού </a:t>
                </a:r>
                <a:br>
                  <a:rPr lang="el-GR" sz="2000" dirty="0"/>
                </a:br>
                <a:r>
                  <a:rPr lang="el-GR" sz="2000" dirty="0"/>
                  <a:t>προήλθε?</a:t>
                </a:r>
              </a:p>
              <a:p>
                <a:pPr lvl="1"/>
                <a:r>
                  <a:rPr lang="el-GR" sz="2000" dirty="0"/>
                  <a:t>Προέρχεται από το έργο της </a:t>
                </a:r>
                <a:br>
                  <a:rPr lang="el-GR" sz="2000" dirty="0"/>
                </a:br>
                <a:r>
                  <a:rPr lang="el-GR" sz="2000" dirty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000" dirty="0"/>
                  <a:t> κατά την ανύψωση </a:t>
                </a:r>
                <a:br>
                  <a:rPr lang="el-GR" sz="2000" dirty="0"/>
                </a:br>
                <a:r>
                  <a:rPr lang="el-GR" sz="2000" dirty="0"/>
                  <a:t>του βιβλίου νωρίτερα</a:t>
                </a:r>
              </a:p>
              <a:p>
                <a:endParaRPr lang="el-GR" sz="1100" dirty="0"/>
              </a:p>
              <a:p>
                <a:r>
                  <a:rPr lang="el-GR" sz="2200" dirty="0"/>
                  <a:t>Η ενέργεια που ήταν αποθηκευμένη </a:t>
                </a:r>
                <a:br>
                  <a:rPr lang="el-GR" sz="2200" dirty="0"/>
                </a:br>
                <a:r>
                  <a:rPr lang="el-GR" sz="2200" dirty="0"/>
                  <a:t>στο βιβλίο πριν αυτό αφεθεί να </a:t>
                </a:r>
                <a:br>
                  <a:rPr lang="el-GR" sz="2200" dirty="0"/>
                </a:br>
                <a:r>
                  <a:rPr lang="el-GR" sz="2200" dirty="0"/>
                  <a:t>πέσει λέγεται</a:t>
                </a:r>
              </a:p>
              <a:p>
                <a:pPr marL="68580" indent="0">
                  <a:buNone/>
                </a:pPr>
                <a:r>
                  <a:rPr lang="el-GR" sz="2200" b="1" i="1" dirty="0"/>
                  <a:t>	 βαρυτική δυναμική ενέργεια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03252" y="5742587"/>
            <a:ext cx="1735348" cy="497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281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Εφαρμόζουμε δύναμη για να </a:t>
                </a:r>
                <a:br>
                  <a:rPr lang="el-GR" sz="2200" dirty="0"/>
                </a:br>
                <a:r>
                  <a:rPr lang="el-GR" sz="2200" b="1" dirty="0"/>
                  <a:t>ανυψώσουμε</a:t>
                </a:r>
                <a:r>
                  <a:rPr lang="el-GR" sz="2200" dirty="0"/>
                  <a:t> το βιβλίο με (σταθερή) </a:t>
                </a:r>
                <a:br>
                  <a:rPr lang="el-GR" sz="2200" dirty="0"/>
                </a:br>
                <a:r>
                  <a:rPr lang="el-GR" sz="2200" dirty="0"/>
                  <a:t>πολύ αργή ταχύτητα</a:t>
                </a:r>
                <a:r>
                  <a:rPr lang="en-US" sz="2200" dirty="0"/>
                  <a:t> 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>(</a:t>
                </a:r>
                <a:r>
                  <a:rPr lang="el-GR" sz="2200" dirty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a-ET" sz="22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aa-ET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aa-ET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a-ET" sz="2200" b="0" i="1" dirty="0" smtClean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aa-ET" sz="22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a-ET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aa-ET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)</a:t>
                </a:r>
                <a:endParaRPr lang="el-GR" sz="2200" dirty="0"/>
              </a:p>
              <a:p>
                <a:endParaRPr lang="el-GR" sz="5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b="0" dirty="0"/>
                  <a:t/>
                </a:r>
                <a:br>
                  <a:rPr lang="el-GR" b="0" dirty="0"/>
                </a:b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sz="2200" b="1" dirty="0"/>
              </a:p>
              <a:p>
                <a:r>
                  <a:rPr lang="el-GR" sz="2200" dirty="0"/>
                  <a:t>Αν συμβολίζουμε με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el-GR" sz="2200" dirty="0"/>
                  <a:t>, τότε</a:t>
                </a:r>
                <a:endParaRPr lang="en-US" sz="2200" dirty="0"/>
              </a:p>
              <a:p>
                <a:endParaRPr lang="el-GR" sz="7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endParaRPr lang="en-US" sz="400" b="1" dirty="0"/>
              </a:p>
              <a:p>
                <a:r>
                  <a:rPr lang="el-GR" sz="2200" b="1" dirty="0" err="1"/>
                  <a:t>Βαρυτική</a:t>
                </a:r>
                <a:r>
                  <a:rPr lang="el-GR" sz="2200" b="1" dirty="0"/>
                  <a:t> Δυναμική ενέργεια</a:t>
                </a:r>
                <a:r>
                  <a:rPr lang="el-GR" sz="2200" dirty="0"/>
                  <a:t>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68580" indent="0" algn="just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281450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8" name="Oval 7"/>
          <p:cNvSpPr/>
          <p:nvPr/>
        </p:nvSpPr>
        <p:spPr>
          <a:xfrm>
            <a:off x="5943600" y="39369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77467" y="21843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5C1D91F2-AA40-D56E-6148-058AFF39E076}"/>
                  </a:ext>
                </a:extLst>
              </p:cNvPr>
              <p:cNvSpPr/>
              <p:nvPr/>
            </p:nvSpPr>
            <p:spPr>
              <a:xfrm>
                <a:off x="1371600" y="2009193"/>
                <a:ext cx="3234609" cy="65780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0" lang="el-GR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5C1D91F2-AA40-D56E-6148-058AFF39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09193"/>
                <a:ext cx="3234609" cy="65780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029200" cy="5105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2200" b="0" i="1" dirty="0">
              <a:latin typeface="Cambria Math" panose="02040503050406030204" pitchFamily="18" charset="0"/>
            </a:endParaRPr>
          </a:p>
          <a:p>
            <a:pPr marL="68580" indent="0">
              <a:buNone/>
            </a:pPr>
            <a:endParaRPr lang="en-US" sz="2200" i="1" dirty="0">
              <a:latin typeface="Cambria Math" panose="02040503050406030204" pitchFamily="18" charset="0"/>
            </a:endParaRPr>
          </a:p>
          <a:p>
            <a:pPr marL="68580" indent="0">
              <a:buNone/>
            </a:pPr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Το </a:t>
            </a:r>
            <a:r>
              <a:rPr lang="el-GR" sz="2200" b="1" dirty="0"/>
              <a:t>έργο της εξωτερικής δύναμης </a:t>
            </a:r>
            <a:r>
              <a:rPr lang="el-GR" sz="2200" dirty="0"/>
              <a:t>κατά </a:t>
            </a:r>
            <a:br>
              <a:rPr lang="el-GR" sz="2200" dirty="0"/>
            </a:br>
            <a:r>
              <a:rPr lang="el-GR" sz="2200" dirty="0"/>
              <a:t>την ανύψωση ενός σώματος σε ένα σύστημα {σώμα, Γη} ισούται με τη </a:t>
            </a:r>
            <a:r>
              <a:rPr lang="el-GR" sz="2200" b="1" dirty="0"/>
              <a:t>μεταβολή στη </a:t>
            </a:r>
            <a:br>
              <a:rPr lang="el-GR" sz="2200" b="1" dirty="0"/>
            </a:br>
            <a:r>
              <a:rPr lang="el-GR" sz="2200" b="1" dirty="0"/>
              <a:t/>
            </a:r>
            <a:br>
              <a:rPr lang="el-GR" sz="2200" b="1" dirty="0"/>
            </a:br>
            <a:r>
              <a:rPr lang="el-GR" sz="2200" b="1" dirty="0"/>
              <a:t>      </a:t>
            </a:r>
            <a:r>
              <a:rPr lang="el-GR" b="1" dirty="0" err="1"/>
              <a:t>βαρυτική</a:t>
            </a:r>
            <a:r>
              <a:rPr lang="el-GR" b="1" dirty="0"/>
              <a:t> δυναμική ενέργεια </a:t>
            </a:r>
            <a:r>
              <a:rPr lang="el-GR" dirty="0"/>
              <a:t/>
            </a:r>
            <a:br>
              <a:rPr lang="el-GR" dirty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/>
              <a:t>του </a:t>
            </a:r>
            <a:r>
              <a:rPr lang="el-GR" sz="2200" b="1" dirty="0"/>
              <a:t>συστήματος</a:t>
            </a:r>
            <a:r>
              <a:rPr lang="el-GR" sz="2200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8" name="Oval 7"/>
          <p:cNvSpPr/>
          <p:nvPr/>
        </p:nvSpPr>
        <p:spPr>
          <a:xfrm>
            <a:off x="5943600" y="39369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77467" y="21843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7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κάνουμε το ίδιο για το </a:t>
                </a:r>
                <a:r>
                  <a:rPr lang="el-GR" sz="2200" b="1" dirty="0"/>
                  <a:t>έργο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l-GR" sz="2200" dirty="0"/>
                  <a:t>της δύναμης του </a:t>
                </a:r>
                <a:r>
                  <a:rPr lang="el-GR" sz="2200" b="1" dirty="0"/>
                  <a:t>βάρους</a:t>
                </a:r>
                <a:r>
                  <a:rPr lang="el-GR" sz="2200" dirty="0"/>
                  <a:t>!</a:t>
                </a:r>
              </a:p>
              <a:p>
                <a:endParaRPr lang="en-US" sz="2200" dirty="0"/>
              </a:p>
              <a:p>
                <a:r>
                  <a:rPr lang="el-GR" sz="2200" dirty="0"/>
                  <a:t>Εφαρμόζουμε δύναμη για να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b="1" dirty="0"/>
                  <a:t>ανυψώσουμε</a:t>
                </a:r>
                <a:r>
                  <a:rPr lang="el-GR" sz="2200" dirty="0"/>
                  <a:t> το βιβλίο με </a:t>
                </a:r>
                <a:br>
                  <a:rPr lang="el-GR" sz="2200" dirty="0"/>
                </a:br>
                <a:r>
                  <a:rPr lang="el-GR" sz="2200" dirty="0"/>
                  <a:t>(σταθερή) πολύ αργή ταχύτητα</a:t>
                </a:r>
                <a:r>
                  <a:rPr lang="en-US" sz="2200" dirty="0"/>
                  <a:t> 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>(</a:t>
                </a:r>
                <a:r>
                  <a:rPr lang="el-GR" sz="2200" dirty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a-ET" sz="220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aa-ET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a-E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aa-ET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a-ET" sz="2200" i="1" dirty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aa-ET" sz="22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a-ET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aa-ET" sz="22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)</a:t>
                </a:r>
                <a:endParaRPr lang="el-GR" sz="2200" dirty="0"/>
              </a:p>
              <a:p>
                <a:endParaRPr lang="el-GR" sz="1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aa-E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a-ET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b="0" dirty="0"/>
                  <a:t/>
                </a:r>
                <a:br>
                  <a:rPr lang="el-GR" b="0" dirty="0"/>
                </a:b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39454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1928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0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029200" cy="5105400"/>
          </a:xfrm>
        </p:spPr>
        <p:txBody>
          <a:bodyPr>
            <a:normAutofit/>
          </a:bodyPr>
          <a:lstStyle/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Άρα το </a:t>
            </a:r>
            <a:r>
              <a:rPr lang="el-GR" sz="2200" b="1" dirty="0"/>
              <a:t>έργο της δύναμης του βάρους</a:t>
            </a:r>
            <a:br>
              <a:rPr lang="el-GR" sz="2200" b="1" dirty="0"/>
            </a:br>
            <a:r>
              <a:rPr lang="el-GR" sz="2200" dirty="0"/>
              <a:t>κατά την ανύψωση ενός σώματος στο σύστημα {σώμα, Γη} ισούται με την </a:t>
            </a:r>
            <a:r>
              <a:rPr lang="el-GR" sz="2200" b="1" dirty="0"/>
              <a:t>αρνητική</a:t>
            </a:r>
            <a:r>
              <a:rPr lang="el-GR" sz="2200" dirty="0"/>
              <a:t> </a:t>
            </a:r>
            <a:r>
              <a:rPr lang="el-GR" sz="2200" b="1" dirty="0"/>
              <a:t>μεταβολή στη </a:t>
            </a:r>
            <a:br>
              <a:rPr lang="el-GR" sz="2200" b="1" dirty="0"/>
            </a:br>
            <a:r>
              <a:rPr lang="el-GR" sz="2200" b="1" dirty="0"/>
              <a:t>    </a:t>
            </a:r>
            <a:br>
              <a:rPr lang="el-GR" sz="2200" b="1" dirty="0"/>
            </a:br>
            <a:r>
              <a:rPr lang="el-GR" b="1" dirty="0"/>
              <a:t>      βαρυτική δυναμική ενέργεια </a:t>
            </a:r>
          </a:p>
          <a:p>
            <a:pPr marL="68580" indent="0">
              <a:buNone/>
            </a:pPr>
            <a:endParaRPr lang="el-GR" sz="2200" b="1" dirty="0"/>
          </a:p>
          <a:p>
            <a:pPr marL="68580" indent="0">
              <a:buNone/>
            </a:pPr>
            <a:r>
              <a:rPr lang="el-GR" sz="2200" b="1" dirty="0"/>
              <a:t>    </a:t>
            </a:r>
            <a:r>
              <a:rPr lang="el-GR" sz="2200" dirty="0"/>
              <a:t>του </a:t>
            </a:r>
            <a:r>
              <a:rPr lang="el-GR" sz="2200" b="1" dirty="0"/>
              <a:t>συστήματος</a:t>
            </a:r>
            <a:r>
              <a:rPr lang="el-GR" sz="2200" dirty="0"/>
              <a:t> </a:t>
            </a:r>
            <a:r>
              <a:rPr lang="el-GR" sz="2200" b="1" dirty="0"/>
              <a:t>{σώμα, Γη}</a:t>
            </a:r>
            <a:r>
              <a:rPr lang="el-GR" sz="22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39454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1928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60913DF7-8E6A-E61B-2B4C-42A09E1F3B03}"/>
                  </a:ext>
                </a:extLst>
              </p:cNvPr>
              <p:cNvSpPr/>
              <p:nvPr/>
            </p:nvSpPr>
            <p:spPr>
              <a:xfrm>
                <a:off x="1550275" y="1863965"/>
                <a:ext cx="3276600" cy="65780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0" lang="el-GR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60913DF7-8E6A-E61B-2B4C-42A09E1F3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75" y="1863965"/>
                <a:ext cx="3276600" cy="65780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236640" y="1332720"/>
              <a:ext cx="628920" cy="1950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7280" y="1323360"/>
                <a:ext cx="647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054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Θυμηθείτε:</a:t>
            </a:r>
          </a:p>
          <a:p>
            <a:pPr lvl="1"/>
            <a:r>
              <a:rPr lang="el-GR" dirty="0"/>
              <a:t>Είδαμε ότι το έργο που παράγεται σε ένα σύστημα </a:t>
            </a:r>
            <a:r>
              <a:rPr lang="el-GR" b="1" i="1" u="sng" dirty="0"/>
              <a:t>μπορεί</a:t>
            </a:r>
            <a:r>
              <a:rPr lang="el-GR" dirty="0"/>
              <a:t> να ισοδυναμεί με </a:t>
            </a:r>
            <a:r>
              <a:rPr lang="el-GR" b="1" dirty="0"/>
              <a:t>μεταβολή της κινητικής του ενέργειας</a:t>
            </a:r>
            <a:r>
              <a:rPr lang="el-GR" dirty="0"/>
              <a:t>, που «μεταφράζεται» σε </a:t>
            </a:r>
            <a:r>
              <a:rPr lang="el-GR" b="1" i="1" dirty="0"/>
              <a:t>κίνηση</a:t>
            </a:r>
            <a:r>
              <a:rPr lang="el-GR" dirty="0"/>
              <a:t> των μελών του συστήματος</a:t>
            </a:r>
          </a:p>
          <a:p>
            <a:endParaRPr lang="el-GR" sz="1400" dirty="0"/>
          </a:p>
          <a:p>
            <a:r>
              <a:rPr lang="el-GR" dirty="0"/>
              <a:t>Στην προηγούμενη περίπτωση, είδαμε ότι το έργο που παράγεται εμφανίζεται ως</a:t>
            </a:r>
            <a:r>
              <a:rPr lang="en-US" dirty="0"/>
              <a:t> </a:t>
            </a:r>
            <a:r>
              <a:rPr lang="el-GR" b="1" dirty="0"/>
              <a:t>μεταβολή της (βαρυτικής) δυναμικής ενέργειας</a:t>
            </a:r>
            <a:r>
              <a:rPr lang="en-US" b="1" dirty="0"/>
              <a:t> </a:t>
            </a:r>
            <a:r>
              <a:rPr lang="el-GR" dirty="0"/>
              <a:t>στο σύστημα</a:t>
            </a:r>
          </a:p>
          <a:p>
            <a:pPr lvl="1"/>
            <a:r>
              <a:rPr lang="el-GR" dirty="0"/>
              <a:t>…που «μεταφράζεται» ως αλλαγή στη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      </a:t>
            </a:r>
            <a:r>
              <a:rPr lang="el-GR" sz="2800" b="1" i="1" dirty="0"/>
              <a:t>διάταξη /</a:t>
            </a:r>
            <a:r>
              <a:rPr lang="el-GR" sz="2800" dirty="0"/>
              <a:t> </a:t>
            </a:r>
            <a:r>
              <a:rPr lang="el-GR" sz="2800" b="1" i="1" dirty="0"/>
              <a:t>διαμόρφωση / σύνθεση</a:t>
            </a:r>
            <a:r>
              <a:rPr lang="el-GR" sz="2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l-GR" dirty="0"/>
              <a:t>των </a:t>
            </a:r>
            <a:r>
              <a:rPr lang="el-GR" b="1" dirty="0"/>
              <a:t>μελών</a:t>
            </a:r>
            <a:r>
              <a:rPr lang="el-GR" dirty="0"/>
              <a:t> του συστήματος.</a:t>
            </a:r>
            <a:endParaRPr lang="aa-ET" dirty="0"/>
          </a:p>
          <a:p>
            <a:pPr lvl="1"/>
            <a:r>
              <a:rPr lang="el-GR" dirty="0"/>
              <a:t>Εν προκειμένω, το βιβλίο ανυψώθηκε σε σχέση με την επιφάνεια της Γης (άλλαξε η μεταξύ τους «διάταξη»)</a:t>
            </a:r>
          </a:p>
        </p:txBody>
      </p:sp>
    </p:spTree>
    <p:extLst>
      <p:ext uri="{BB962C8B-B14F-4D97-AF65-F5344CB8AC3E}">
        <p14:creationId xmlns:p14="http://schemas.microsoft.com/office/powerpoint/2010/main" val="7648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r>
              <a:rPr lang="el-GR" dirty="0"/>
              <a:t>Σε πρακτικά προβλήματα, πρέπει να επιλέγουμε μια </a:t>
            </a:r>
            <a:r>
              <a:rPr lang="el-GR" b="1" dirty="0"/>
              <a:t>διάταξη των μελών</a:t>
            </a:r>
            <a:r>
              <a:rPr lang="el-GR" dirty="0"/>
              <a:t> του συστήματος (διάταξη αναφοράς) όπου η </a:t>
            </a:r>
            <a:r>
              <a:rPr lang="el-GR" b="1" dirty="0"/>
              <a:t>βαρυτική δυναμική ενέργεια </a:t>
            </a:r>
            <a:r>
              <a:rPr lang="el-GR" dirty="0"/>
              <a:t>θεωρείται </a:t>
            </a:r>
            <a:r>
              <a:rPr lang="el-GR" b="1" dirty="0"/>
              <a:t>μηδενική</a:t>
            </a:r>
          </a:p>
          <a:p>
            <a:pPr lvl="1"/>
            <a:endParaRPr lang="en-US" sz="1050" dirty="0"/>
          </a:p>
          <a:p>
            <a:pPr lvl="1"/>
            <a:r>
              <a:rPr lang="el-GR" dirty="0"/>
              <a:t>Για παράδειγμα, όταν τα σώματα βρίσκονται </a:t>
            </a:r>
            <a:r>
              <a:rPr lang="el-GR" b="1" dirty="0"/>
              <a:t>ακριβώς πάνω</a:t>
            </a:r>
            <a:r>
              <a:rPr lang="el-GR" dirty="0"/>
              <a:t> στην επιφάνεια της Γης.</a:t>
            </a:r>
          </a:p>
          <a:p>
            <a:pPr lvl="2"/>
            <a:r>
              <a:rPr lang="el-GR" dirty="0"/>
              <a:t>Τότε θεωρούμε ότι η </a:t>
            </a:r>
            <a:r>
              <a:rPr lang="el-GR" b="1" dirty="0"/>
              <a:t>βαρυτική δυναμική ενέργεια του συστήματος {Γη, σώματα} είναι μηδενική</a:t>
            </a:r>
          </a:p>
          <a:p>
            <a:pPr lvl="2"/>
            <a:r>
              <a:rPr lang="el-GR" dirty="0"/>
              <a:t>Οποιαδήποτε </a:t>
            </a:r>
            <a:r>
              <a:rPr lang="el-GR" b="1" dirty="0"/>
              <a:t>μεταβολή</a:t>
            </a:r>
            <a:r>
              <a:rPr lang="el-GR" dirty="0"/>
              <a:t> στο </a:t>
            </a:r>
            <a:r>
              <a:rPr lang="el-GR" b="1" dirty="0"/>
              <a:t>ύψος</a:t>
            </a:r>
            <a:r>
              <a:rPr lang="el-GR" dirty="0"/>
              <a:t> κάποιου σώματος σε σχέση με την επιφάνεια της Γης οδηγεί σε </a:t>
            </a:r>
            <a:r>
              <a:rPr lang="el-GR" b="1" dirty="0"/>
              <a:t>μεταβολή</a:t>
            </a:r>
            <a:r>
              <a:rPr lang="el-GR" dirty="0"/>
              <a:t> της </a:t>
            </a:r>
            <a:r>
              <a:rPr lang="el-GR" b="1" dirty="0"/>
              <a:t>βαρυτικής δυναμικής ενέργειας</a:t>
            </a:r>
            <a:r>
              <a:rPr lang="el-GR" dirty="0"/>
              <a:t> του συστήματος</a:t>
            </a:r>
          </a:p>
          <a:p>
            <a:pPr lvl="1"/>
            <a:endParaRPr lang="en-US" sz="1050" dirty="0"/>
          </a:p>
          <a:p>
            <a:pPr lvl="1"/>
            <a:r>
              <a:rPr lang="el-GR" dirty="0"/>
              <a:t>Πολλές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27629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Συνεχίζεται... </a:t>
            </a:r>
            <a:r>
              <a:rPr lang="el-GR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Σύστημα</a:t>
                </a:r>
              </a:p>
              <a:p>
                <a:pPr lvl="1"/>
                <a:r>
                  <a:rPr lang="el-GR" b="1" dirty="0"/>
                  <a:t>Ένα ή περισσότερα σώματα</a:t>
                </a:r>
              </a:p>
              <a:p>
                <a:pPr lvl="1"/>
                <a:r>
                  <a:rPr lang="el-GR" dirty="0"/>
                  <a:t>Απομονωμένο ή μη</a:t>
                </a:r>
              </a:p>
              <a:p>
                <a:pPr lvl="2"/>
                <a:r>
                  <a:rPr lang="el-GR" dirty="0"/>
                  <a:t>…ανάλογα με το ενεργειακό «πάρε-δώσε» που έχει με το περιβάλλον του</a:t>
                </a:r>
              </a:p>
              <a:p>
                <a:endParaRPr lang="el-GR" sz="1500" b="1" u="sng" dirty="0"/>
              </a:p>
              <a:p>
                <a:endParaRPr lang="el-GR" sz="1500" b="1" u="sng" dirty="0"/>
              </a:p>
              <a:p>
                <a:r>
                  <a:rPr lang="el-GR" b="1" u="sng" dirty="0" smtClean="0"/>
                  <a:t>Παραγωγή </a:t>
                </a:r>
                <a:r>
                  <a:rPr lang="el-GR" b="1" u="sng" dirty="0" smtClean="0"/>
                  <a:t>Έργου</a:t>
                </a:r>
                <a:endParaRPr lang="el-GR" b="1" u="sng" dirty="0"/>
              </a:p>
              <a:p>
                <a:pPr lvl="1"/>
                <a:r>
                  <a:rPr lang="el-GR" dirty="0"/>
                  <a:t>Τρόπος μεταφοράς ενέργειας από ή προς το σύστημα</a:t>
                </a:r>
              </a:p>
              <a:p>
                <a:pPr lvl="1"/>
                <a:r>
                  <a:rPr lang="el-GR" dirty="0"/>
                  <a:t>Έργο σταθερής ή μεταβαλλόμενης δύναμης</a:t>
                </a:r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Κινητική Ενέργεια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Σχετίζεται με την κίνηση ενός συστήματος (των μελών του)</a:t>
                </a:r>
                <a:endParaRPr lang="aa-ET" dirty="0"/>
              </a:p>
              <a:p>
                <a:pPr lvl="2"/>
                <a:r>
                  <a:rPr lang="el-GR" dirty="0"/>
                  <a:t>…μονομελή συστήματα, ως τώρα</a:t>
                </a:r>
              </a:p>
              <a:p>
                <a:endParaRPr lang="aa-ET" b="1" u="sng" dirty="0"/>
              </a:p>
              <a:p>
                <a:r>
                  <a:rPr lang="el-GR" b="1" u="sng" dirty="0"/>
                  <a:t>Έργο Δύναμης Ελατηρίου</a:t>
                </a:r>
                <a:endParaRPr lang="aa-ET" b="1" u="sng" dirty="0"/>
              </a:p>
              <a:p>
                <a:endParaRPr lang="el-GR" sz="1400" b="1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/>
                  <a:t>Οι θέσεις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μετρούνται με αναφορά τη θέση φυσικού μήκους του ελατηρίου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0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2612201" y="4495800"/>
            <a:ext cx="4191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dirty="0"/>
                  <a:t>1</a:t>
                </a:r>
                <a:r>
                  <a:rPr lang="el-GR" baseline="30000" dirty="0"/>
                  <a:t>ο</a:t>
                </a:r>
                <a:r>
                  <a:rPr lang="el-GR" dirty="0"/>
                  <a:t> Ενεργειακό Θεώρημα</a:t>
                </a:r>
                <a:br>
                  <a:rPr lang="el-GR" dirty="0"/>
                </a:br>
                <a:endParaRPr lang="en-US" dirty="0"/>
              </a:p>
              <a:p>
                <a:r>
                  <a:rPr lang="el-GR" dirty="0"/>
                  <a:t>Όταν σε ένα σύστημα ασκούνται εξωτερικές δυνάμεις</a:t>
                </a:r>
                <a:r>
                  <a:rPr lang="en-US" dirty="0"/>
                  <a:t>,</a:t>
                </a:r>
                <a:r>
                  <a:rPr lang="el-GR" dirty="0"/>
                  <a:t> το </a:t>
                </a:r>
                <a:r>
                  <a:rPr lang="el-GR" b="1" dirty="0"/>
                  <a:t>συνολικό</a:t>
                </a:r>
                <a:r>
                  <a:rPr lang="el-GR" dirty="0"/>
                  <a:t> έργο που παράγεται από αυτές στο σύστημα ισούται με τη μεταβολή στην κινητική ενέργεια του συστήματος</a:t>
                </a:r>
                <a:endParaRPr lang="en-US" dirty="0"/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aa-ET" i="1">
                                  <a:latin typeface="Cambria Math" panose="02040503050406030204" pitchFamily="18" charset="0"/>
                                </a:rPr>
                                <m:t>𝑓𝑜𝑟𝑐𝑒𝑠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/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dirty="0"/>
                  <a:t>Ας το δούμε σε δυο ασκήσεις!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sz="2200" dirty="0"/>
                  <a:t>Λείο κεκλιμένο επίπεδο γωνίας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200" dirty="0"/>
                  <a:t> έχει ελατήριο σταθεράς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/>
                  <a:t>στερεωμένο στο κάτω μέρος του. Ένα κουτί μάζας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τοποθετείται πάνω στο κεκλιμένο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από το ελατήριο. Από τη θέση αυτή, το κουτί βάλλεται προς το ελατήριο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/>
                  <a:t>. Μπορείτε να προβλέψετε πόσο θα έχει συμπιεστεί το ελατήριο όταν το κουτί φτάνει στιγμιαία σε ηρεμία?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5" y="4371753"/>
            <a:ext cx="8229600" cy="2105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0320" y="4602960"/>
              <a:ext cx="7966800" cy="1842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320" y="4594320"/>
                <a:ext cx="798768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84200" y="4700520"/>
              <a:ext cx="1009440" cy="124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5560" y="4692960"/>
                <a:ext cx="1023480" cy="12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7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77918" y="710292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91647" y="79649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47" y="796495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/>
          <a:stretch/>
        </p:blipFill>
        <p:spPr>
          <a:xfrm>
            <a:off x="4574465" y="710292"/>
            <a:ext cx="4079341" cy="1826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241960" y="270720"/>
              <a:ext cx="2033640" cy="2012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720" y="262080"/>
                <a:ext cx="2050560" cy="20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33160" y="704160"/>
              <a:ext cx="8273880" cy="5636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880" y="693720"/>
                <a:ext cx="8293680" cy="56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6661440" y="1181520"/>
              <a:ext cx="263880" cy="372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54960" y="1173240"/>
                <a:ext cx="27756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5538</TotalTime>
  <Words>633</Words>
  <Application>Microsoft Office PowerPoint</Application>
  <PresentationFormat>On-screen Show (4:3)</PresentationFormat>
  <Paragraphs>154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(review…)</vt:lpstr>
      <vt:lpstr>Ενέργεια Συστήματος (review…)</vt:lpstr>
      <vt:lpstr>Ενέργεια Συστήματος (review…)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688</cp:revision>
  <dcterms:created xsi:type="dcterms:W3CDTF">2006-08-16T00:00:00Z</dcterms:created>
  <dcterms:modified xsi:type="dcterms:W3CDTF">2024-10-30T12:58:23Z</dcterms:modified>
  <cp:contentStatus/>
</cp:coreProperties>
</file>